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73" r:id="rId4"/>
    <p:sldId id="260" r:id="rId5"/>
    <p:sldId id="262" r:id="rId6"/>
    <p:sldId id="263" r:id="rId7"/>
    <p:sldId id="265" r:id="rId8"/>
    <p:sldId id="266" r:id="rId9"/>
    <p:sldId id="269" r:id="rId10"/>
    <p:sldId id="272" r:id="rId11"/>
    <p:sldId id="268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736"/>
    <p:restoredTop sz="95735"/>
  </p:normalViewPr>
  <p:slideViewPr>
    <p:cSldViewPr snapToGrid="0" snapToObjects="1">
      <p:cViewPr varScale="1">
        <p:scale>
          <a:sx n="47" d="100"/>
          <a:sy n="47" d="100"/>
        </p:scale>
        <p:origin x="216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270C0-9947-2E4D-BDF2-3DD9D1071563}" type="datetimeFigureOut">
              <a:rPr lang="en-US" smtClean="0"/>
              <a:t>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4BAA4-B474-EC43-AD3D-D2D021B6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C98A6E-50B0-374B-AF4B-9F88902DD1BF}"/>
              </a:ext>
            </a:extLst>
          </p:cNvPr>
          <p:cNvSpPr/>
          <p:nvPr userDrawn="1"/>
        </p:nvSpPr>
        <p:spPr>
          <a:xfrm>
            <a:off x="3764283" y="0"/>
            <a:ext cx="842246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F706B6-6C6F-F14A-A245-17103D3CE2AD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871302-D120-7B42-BF6C-AB4DAA095A22}"/>
              </a:ext>
            </a:extLst>
          </p:cNvPr>
          <p:cNvSpPr/>
          <p:nvPr userDrawn="1"/>
        </p:nvSpPr>
        <p:spPr>
          <a:xfrm>
            <a:off x="2186966" y="366162"/>
            <a:ext cx="9413631" cy="5298831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7F9F5-3522-1E4B-99DA-BC288F3EC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4849" y="1364516"/>
            <a:ext cx="6623783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1C583-3C4E-5049-93DA-8924568C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9" y="3921918"/>
            <a:ext cx="6623785" cy="1100138"/>
          </a:xfrm>
        </p:spPr>
        <p:txBody>
          <a:bodyPr/>
          <a:lstStyle>
            <a:lvl1pPr marL="0" indent="0" algn="r">
              <a:buNone/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6AE516-8CED-4D43-B2FE-D0D8547FB8E0}"/>
              </a:ext>
            </a:extLst>
          </p:cNvPr>
          <p:cNvCxnSpPr>
            <a:cxnSpLocks/>
          </p:cNvCxnSpPr>
          <p:nvPr userDrawn="1"/>
        </p:nvCxnSpPr>
        <p:spPr>
          <a:xfrm>
            <a:off x="870803" y="4471987"/>
            <a:ext cx="0" cy="238601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33E1F171-7759-8845-BC83-C8B348B6151D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0800000">
            <a:off x="591403" y="779462"/>
            <a:ext cx="558800" cy="3463925"/>
          </a:xfrm>
        </p:spPr>
        <p:txBody>
          <a:bodyPr vert="eaVert"/>
          <a:lstStyle>
            <a:lvl1pPr>
              <a:buNone/>
              <a:defRPr>
                <a:solidFill>
                  <a:schemeClr val="tx2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F798BEA-D0EA-234C-B115-5196B4F8E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4256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5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Title/Content/background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45841C4-38C8-6C4E-8958-A27EE0F6A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4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- Title/Content/background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364DC3A-7CE7-E54A-BB83-A623A94E9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01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- Title/Content/background Image">
    <p:bg>
      <p:bgPr>
        <a:blipFill dpi="0" rotWithShape="1">
          <a:blip r:embed="rId2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364DC3A-7CE7-E54A-BB83-A623A94E9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8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/Content/Background Image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82BB8E1-AFA9-6D41-8A9A-35D7C93899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1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en - Title/Content/Background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3B810CC-8610-D04F-A950-1D6CB88B8A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0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een - Title/Content/Background Imag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8DC9140-7AAA-E94B-BCAC-F0EC5CD65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37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een - Title/Content/Background Image">
    <p:bg>
      <p:bgPr>
        <a:blipFill dpi="0" rotWithShape="1">
          <a:blip r:embed="rId2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8DC9140-7AAA-E94B-BCAC-F0EC5CD65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89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/Content">
    <p:bg>
      <p:bgPr>
        <a:blipFill dpi="0" rotWithShape="1">
          <a:blip r:embed="rId2">
            <a:alphaModFix amt="8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7BE4475-4733-FB42-A542-B64AD07B4C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6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Title/Content"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53A0036-60F3-8B41-9F67-984D1B286C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1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Title/Content"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6867DD-3C71-CB43-9E5F-323272710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5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C98A6E-50B0-374B-AF4B-9F88902DD1BF}"/>
              </a:ext>
            </a:extLst>
          </p:cNvPr>
          <p:cNvSpPr/>
          <p:nvPr userDrawn="1"/>
        </p:nvSpPr>
        <p:spPr>
          <a:xfrm>
            <a:off x="3764283" y="0"/>
            <a:ext cx="842246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F706B6-6C6F-F14A-A245-17103D3CE2AD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871302-D120-7B42-BF6C-AB4DAA095A22}"/>
              </a:ext>
            </a:extLst>
          </p:cNvPr>
          <p:cNvSpPr/>
          <p:nvPr userDrawn="1"/>
        </p:nvSpPr>
        <p:spPr>
          <a:xfrm>
            <a:off x="2186966" y="366162"/>
            <a:ext cx="9413631" cy="5298831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7F9F5-3522-1E4B-99DA-BC288F3EC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4849" y="1364516"/>
            <a:ext cx="6623783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1C583-3C4E-5049-93DA-8924568C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9" y="3921918"/>
            <a:ext cx="6623785" cy="1100138"/>
          </a:xfrm>
        </p:spPr>
        <p:txBody>
          <a:bodyPr/>
          <a:lstStyle>
            <a:lvl1pPr marL="0" indent="0" algn="r">
              <a:buNone/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6AE516-8CED-4D43-B2FE-D0D8547FB8E0}"/>
              </a:ext>
            </a:extLst>
          </p:cNvPr>
          <p:cNvCxnSpPr>
            <a:cxnSpLocks/>
          </p:cNvCxnSpPr>
          <p:nvPr userDrawn="1"/>
        </p:nvCxnSpPr>
        <p:spPr>
          <a:xfrm>
            <a:off x="870803" y="4471987"/>
            <a:ext cx="0" cy="238601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33E1F171-7759-8845-BC83-C8B348B6151D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0800000">
            <a:off x="591403" y="779462"/>
            <a:ext cx="558800" cy="3463925"/>
          </a:xfrm>
        </p:spPr>
        <p:txBody>
          <a:bodyPr vert="eaVert"/>
          <a:lstStyle>
            <a:lvl1pPr>
              <a:buNone/>
              <a:defRPr>
                <a:solidFill>
                  <a:schemeClr val="tx2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F798BEA-D0EA-234C-B115-5196B4F8E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4256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Title/Content">
    <p:bg>
      <p:bgPr>
        <a:blipFill dpi="0" rotWithShape="1">
          <a:blip r:embed="rId2">
            <a:alphaModFix amt="80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6867DD-3C71-CB43-9E5F-323272710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80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/Content/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D666961-DC9B-8141-B2B9-31498E4BD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06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164" y="698500"/>
            <a:ext cx="8715376" cy="1325563"/>
          </a:xfrm>
        </p:spPr>
        <p:txBody>
          <a:bodyPr/>
          <a:lstStyle>
            <a:lvl1pPr>
              <a:defRPr b="1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D4D7CBA-6EB7-CD4D-950D-4B0FD257D98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061071" y="2199481"/>
            <a:ext cx="9042400" cy="4135438"/>
          </a:xfrm>
        </p:spPr>
        <p:txBody>
          <a:bodyPr/>
          <a:lstStyle>
            <a:lvl1pPr>
              <a:defRPr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Video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6A17093-F9DB-2541-82FB-40183D8BF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ntent/Vide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10117309" cy="581183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3164" y="698500"/>
            <a:ext cx="8715376" cy="1325563"/>
          </a:xfrm>
        </p:spPr>
        <p:txBody>
          <a:bodyPr/>
          <a:lstStyle>
            <a:lvl1pPr>
              <a:defRPr b="1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D4D7CBA-6EB7-CD4D-950D-4B0FD257D98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5718963" y="2158207"/>
            <a:ext cx="4925392" cy="4135438"/>
          </a:xfrm>
        </p:spPr>
        <p:txBody>
          <a:bodyPr/>
          <a:lstStyle>
            <a:lvl1pPr>
              <a:defRPr>
                <a:solidFill>
                  <a:srgbClr val="55565A"/>
                </a:solidFill>
              </a:defRPr>
            </a:lvl1pPr>
          </a:lstStyle>
          <a:p>
            <a:r>
              <a:rPr lang="en-US" dirty="0"/>
              <a:t>Insert Video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999D7-BB54-EE4E-87EC-FF8C2267A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068" y="2158207"/>
            <a:ext cx="5014912" cy="4137025"/>
          </a:xfrm>
        </p:spPr>
        <p:txBody>
          <a:bodyPr/>
          <a:lstStyle>
            <a:lvl1pPr>
              <a:defRPr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DD07D8-71A0-A94B-AB4F-A9813073EC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19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space for content">
    <p:bg>
      <p:bgPr>
        <a:blipFill dpi="0" rotWithShape="1">
          <a:blip r:embed="rId2">
            <a:alphaModFix amt="8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D67B-AA2A-7148-AEB8-EA103E730D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>
                <a:solidFill>
                  <a:srgbClr val="5556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032DD-ABA1-E049-8F30-DB7165B2C3C7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967A247-D9B2-B642-BDC7-7DD804745E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4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with space for content"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D67B-AA2A-7148-AEB8-EA103E730D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>
                <a:solidFill>
                  <a:srgbClr val="5556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032DD-ABA1-E049-8F30-DB7165B2C3C7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F7C3FB7-D5F9-CB45-9749-9914C144C4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67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with space for content"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D67B-AA2A-7148-AEB8-EA103E730D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>
                <a:solidFill>
                  <a:srgbClr val="5556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032DD-ABA1-E049-8F30-DB7165B2C3C7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6D7A85C-E062-864E-AC97-EB7D80C09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94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with space for content">
    <p:bg>
      <p:bgPr>
        <a:blipFill dpi="0" rotWithShape="1">
          <a:blip r:embed="rId2">
            <a:alphaModFix amt="80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D67B-AA2A-7148-AEB8-EA103E730D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>
                <a:solidFill>
                  <a:srgbClr val="5556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032DD-ABA1-E049-8F30-DB7165B2C3C7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6D7A85C-E062-864E-AC97-EB7D80C09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7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C98A6E-50B0-374B-AF4B-9F88902DD1BF}"/>
              </a:ext>
            </a:extLst>
          </p:cNvPr>
          <p:cNvSpPr/>
          <p:nvPr userDrawn="1"/>
        </p:nvSpPr>
        <p:spPr>
          <a:xfrm>
            <a:off x="3764283" y="0"/>
            <a:ext cx="842246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F706B6-6C6F-F14A-A245-17103D3CE2AD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871302-D120-7B42-BF6C-AB4DAA095A22}"/>
              </a:ext>
            </a:extLst>
          </p:cNvPr>
          <p:cNvSpPr/>
          <p:nvPr userDrawn="1"/>
        </p:nvSpPr>
        <p:spPr>
          <a:xfrm>
            <a:off x="2186966" y="366162"/>
            <a:ext cx="9413631" cy="5298831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7F9F5-3522-1E4B-99DA-BC288F3EC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4849" y="1364516"/>
            <a:ext cx="6623783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1C583-3C4E-5049-93DA-8924568C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9" y="3921918"/>
            <a:ext cx="6623785" cy="1100138"/>
          </a:xfrm>
        </p:spPr>
        <p:txBody>
          <a:bodyPr/>
          <a:lstStyle>
            <a:lvl1pPr marL="0" indent="0" algn="r">
              <a:buNone/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6AE516-8CED-4D43-B2FE-D0D8547FB8E0}"/>
              </a:ext>
            </a:extLst>
          </p:cNvPr>
          <p:cNvCxnSpPr>
            <a:cxnSpLocks/>
          </p:cNvCxnSpPr>
          <p:nvPr userDrawn="1"/>
        </p:nvCxnSpPr>
        <p:spPr>
          <a:xfrm>
            <a:off x="870803" y="4471987"/>
            <a:ext cx="0" cy="238601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33E1F171-7759-8845-BC83-C8B348B6151D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0800000">
            <a:off x="591403" y="779462"/>
            <a:ext cx="558800" cy="3463925"/>
          </a:xfrm>
        </p:spPr>
        <p:txBody>
          <a:bodyPr vert="eaVert"/>
          <a:lstStyle>
            <a:lvl1pPr>
              <a:buNone/>
              <a:defRPr>
                <a:solidFill>
                  <a:schemeClr val="tx2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F798BEA-D0EA-234C-B115-5196B4F8E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4256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4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C98A6E-50B0-374B-AF4B-9F88902DD1BF}"/>
              </a:ext>
            </a:extLst>
          </p:cNvPr>
          <p:cNvSpPr/>
          <p:nvPr userDrawn="1"/>
        </p:nvSpPr>
        <p:spPr>
          <a:xfrm>
            <a:off x="3764283" y="0"/>
            <a:ext cx="8422464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F706B6-6C6F-F14A-A245-17103D3CE2AD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871302-D120-7B42-BF6C-AB4DAA095A22}"/>
              </a:ext>
            </a:extLst>
          </p:cNvPr>
          <p:cNvSpPr/>
          <p:nvPr userDrawn="1"/>
        </p:nvSpPr>
        <p:spPr>
          <a:xfrm>
            <a:off x="2186966" y="366162"/>
            <a:ext cx="9413631" cy="5298831"/>
          </a:xfrm>
          <a:prstGeom prst="rect">
            <a:avLst/>
          </a:prstGeom>
          <a:solidFill>
            <a:schemeClr val="tx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7F9F5-3522-1E4B-99DA-BC288F3EC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4849" y="1364516"/>
            <a:ext cx="6623783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1C583-3C4E-5049-93DA-8924568C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4849" y="3921918"/>
            <a:ext cx="6623785" cy="1100138"/>
          </a:xfrm>
        </p:spPr>
        <p:txBody>
          <a:bodyPr/>
          <a:lstStyle>
            <a:lvl1pPr marL="0" indent="0" algn="r">
              <a:buNone/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6AE516-8CED-4D43-B2FE-D0D8547FB8E0}"/>
              </a:ext>
            </a:extLst>
          </p:cNvPr>
          <p:cNvCxnSpPr>
            <a:cxnSpLocks/>
          </p:cNvCxnSpPr>
          <p:nvPr userDrawn="1"/>
        </p:nvCxnSpPr>
        <p:spPr>
          <a:xfrm>
            <a:off x="870803" y="4471987"/>
            <a:ext cx="0" cy="2386013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ertical Text Placeholder 11">
            <a:extLst>
              <a:ext uri="{FF2B5EF4-FFF2-40B4-BE49-F238E27FC236}">
                <a16:creationId xmlns:a16="http://schemas.microsoft.com/office/drawing/2014/main" id="{33E1F171-7759-8845-BC83-C8B348B6151D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>
          <a:xfrm rot="10800000">
            <a:off x="591403" y="779462"/>
            <a:ext cx="558800" cy="3463925"/>
          </a:xfrm>
        </p:spPr>
        <p:txBody>
          <a:bodyPr vert="eaVert"/>
          <a:lstStyle>
            <a:lvl1pPr>
              <a:buNone/>
              <a:defRPr>
                <a:solidFill>
                  <a:schemeClr val="tx2"/>
                </a:solidFill>
              </a:defRPr>
            </a:lvl1pPr>
            <a:lvl2pPr>
              <a:buNone/>
              <a:defRPr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buNone/>
              <a:defRPr>
                <a:solidFill>
                  <a:schemeClr val="tx1"/>
                </a:solidFill>
              </a:defRPr>
            </a:lvl4pPr>
            <a:lvl5pP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F798BEA-D0EA-234C-B115-5196B4F8E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4256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9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78E2EE-BE47-E74B-B5F4-643D518EC47A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FCC9B-3F91-614B-AF63-8F0246CCF835}"/>
              </a:ext>
            </a:extLst>
          </p:cNvPr>
          <p:cNvSpPr/>
          <p:nvPr userDrawn="1"/>
        </p:nvSpPr>
        <p:spPr>
          <a:xfrm>
            <a:off x="223124" y="4439078"/>
            <a:ext cx="10301288" cy="142875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1E191-DB24-3148-9526-715754678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299" y="4789122"/>
            <a:ext cx="8529637" cy="728662"/>
          </a:xfrm>
          <a:noFill/>
        </p:spPr>
        <p:txBody>
          <a:bodyPr/>
          <a:lstStyle>
            <a:lvl1pPr>
              <a:buNone/>
              <a:defRPr sz="4400" b="1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6662418-E175-7548-9549-818A2B38C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2533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7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78E2EE-BE47-E74B-B5F4-643D518EC47A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FCC9B-3F91-614B-AF63-8F0246CCF835}"/>
              </a:ext>
            </a:extLst>
          </p:cNvPr>
          <p:cNvSpPr/>
          <p:nvPr userDrawn="1"/>
        </p:nvSpPr>
        <p:spPr>
          <a:xfrm>
            <a:off x="223124" y="4439078"/>
            <a:ext cx="10301288" cy="142875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1E191-DB24-3148-9526-715754678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299" y="4789122"/>
            <a:ext cx="8529637" cy="728662"/>
          </a:xfrm>
          <a:noFill/>
        </p:spPr>
        <p:txBody>
          <a:bodyPr/>
          <a:lstStyle>
            <a:lvl1pPr>
              <a:buNone/>
              <a:defRPr sz="4400" b="1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6662418-E175-7548-9549-818A2B38C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2533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0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78E2EE-BE47-E74B-B5F4-643D518EC47A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FCC9B-3F91-614B-AF63-8F0246CCF835}"/>
              </a:ext>
            </a:extLst>
          </p:cNvPr>
          <p:cNvSpPr/>
          <p:nvPr userDrawn="1"/>
        </p:nvSpPr>
        <p:spPr>
          <a:xfrm>
            <a:off x="223124" y="4439078"/>
            <a:ext cx="10301288" cy="142875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1E191-DB24-3148-9526-715754678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299" y="4789122"/>
            <a:ext cx="8529637" cy="728662"/>
          </a:xfrm>
          <a:noFill/>
        </p:spPr>
        <p:txBody>
          <a:bodyPr/>
          <a:lstStyle>
            <a:lvl1pPr>
              <a:buNone/>
              <a:defRPr sz="4400" b="1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6662418-E175-7548-9549-818A2B38C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2533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8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">
    <p:bg>
      <p:bgPr>
        <a:blipFill dpi="0" rotWithShape="1">
          <a:blip r:embed="rId2">
            <a:lum/>
          </a:blip>
          <a:srcRect/>
          <a:stretch>
            <a:fillRect t="-7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78E2EE-BE47-E74B-B5F4-643D518EC47A}"/>
              </a:ext>
            </a:extLst>
          </p:cNvPr>
          <p:cNvSpPr/>
          <p:nvPr userDrawn="1"/>
        </p:nvSpPr>
        <p:spPr>
          <a:xfrm>
            <a:off x="0" y="6090138"/>
            <a:ext cx="12192000" cy="80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EFCC9B-3F91-614B-AF63-8F0246CCF835}"/>
              </a:ext>
            </a:extLst>
          </p:cNvPr>
          <p:cNvSpPr/>
          <p:nvPr userDrawn="1"/>
        </p:nvSpPr>
        <p:spPr>
          <a:xfrm>
            <a:off x="223124" y="4439078"/>
            <a:ext cx="10301288" cy="142875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1E191-DB24-3148-9526-715754678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299" y="4789122"/>
            <a:ext cx="8529637" cy="728662"/>
          </a:xfrm>
          <a:noFill/>
        </p:spPr>
        <p:txBody>
          <a:bodyPr/>
          <a:lstStyle>
            <a:lvl1pPr>
              <a:buNone/>
              <a:defRPr sz="4400" b="1"/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6662418-E175-7548-9549-818A2B38C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2533" y="6207214"/>
            <a:ext cx="878983" cy="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6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/Content/background Image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1FB10-98E9-7749-829C-5FF0671C8ADB}"/>
              </a:ext>
            </a:extLst>
          </p:cNvPr>
          <p:cNvSpPr/>
          <p:nvPr userDrawn="1"/>
        </p:nvSpPr>
        <p:spPr>
          <a:xfrm>
            <a:off x="0" y="5453000"/>
            <a:ext cx="12192000" cy="1428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DDE7C2-BA20-984B-B827-FC589E1932AA}"/>
              </a:ext>
            </a:extLst>
          </p:cNvPr>
          <p:cNvSpPr/>
          <p:nvPr userDrawn="1"/>
        </p:nvSpPr>
        <p:spPr>
          <a:xfrm>
            <a:off x="584029" y="523081"/>
            <a:ext cx="9996485" cy="581183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CBD71-DF79-D94E-8CE7-24DC0CB19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1313" y="709412"/>
            <a:ext cx="8715376" cy="1325563"/>
          </a:xfrm>
        </p:spPr>
        <p:txBody>
          <a:bodyPr/>
          <a:lstStyle>
            <a:lvl1pPr>
              <a:defRPr b="1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508EA-9572-6143-A8A9-4A0B40D19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8715376" cy="3937001"/>
          </a:xfrm>
        </p:spPr>
        <p:txBody>
          <a:bodyPr/>
          <a:lstStyle>
            <a:lvl1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12E7BFE-1B3A-104A-891C-3A21ECFF69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2904" y="5822066"/>
            <a:ext cx="1159276" cy="74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1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508AFD-B3FF-5045-9BF6-A5D68FB9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E68C2-15C4-3546-9A4E-7A4F412D1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2" r:id="rId3"/>
    <p:sldLayoutId id="2147483693" r:id="rId4"/>
    <p:sldLayoutId id="2147483651" r:id="rId5"/>
    <p:sldLayoutId id="2147483688" r:id="rId6"/>
    <p:sldLayoutId id="2147483689" r:id="rId7"/>
    <p:sldLayoutId id="2147483690" r:id="rId8"/>
    <p:sldLayoutId id="2147483665" r:id="rId9"/>
    <p:sldLayoutId id="2147483672" r:id="rId10"/>
    <p:sldLayoutId id="2147483673" r:id="rId11"/>
    <p:sldLayoutId id="2147483684" r:id="rId12"/>
    <p:sldLayoutId id="2147483663" r:id="rId13"/>
    <p:sldLayoutId id="2147483670" r:id="rId14"/>
    <p:sldLayoutId id="2147483674" r:id="rId15"/>
    <p:sldLayoutId id="2147483685" r:id="rId16"/>
    <p:sldLayoutId id="2147483664" r:id="rId17"/>
    <p:sldLayoutId id="2147483671" r:id="rId18"/>
    <p:sldLayoutId id="2147483675" r:id="rId19"/>
    <p:sldLayoutId id="2147483686" r:id="rId20"/>
    <p:sldLayoutId id="2147483666" r:id="rId21"/>
    <p:sldLayoutId id="2147483667" r:id="rId22"/>
    <p:sldLayoutId id="2147483668" r:id="rId23"/>
    <p:sldLayoutId id="2147483669" r:id="rId24"/>
    <p:sldLayoutId id="2147483680" r:id="rId25"/>
    <p:sldLayoutId id="2147483681" r:id="rId26"/>
    <p:sldLayoutId id="2147483687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56E50-0F01-B441-B7A0-579F4D384E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2021 PowerPoint Template Use  Example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E9C00-DAB5-2340-ABF3-39B53C1F3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The Corporate </a:t>
            </a:r>
          </a:p>
          <a:p>
            <a:r>
              <a:rPr lang="en-US" dirty="0"/>
              <a:t>Communications Team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7DD27EB3-336C-B74E-9B39-8BB92D0564D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4089553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9DE7-557A-774F-BB88-B8DE3F20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Text and a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3F9FF-8F83-FE4D-B170-0048D5EAC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072" y="2204043"/>
            <a:ext cx="4904509" cy="3937001"/>
          </a:xfrm>
        </p:spPr>
        <p:txBody>
          <a:bodyPr/>
          <a:lstStyle/>
          <a:p>
            <a:r>
              <a:rPr lang="en-US" dirty="0"/>
              <a:t>Click the “Insert” tab</a:t>
            </a:r>
          </a:p>
          <a:p>
            <a:r>
              <a:rPr lang="en-US" dirty="0"/>
              <a:t>Click ”Pictures” and select your photo</a:t>
            </a:r>
          </a:p>
          <a:p>
            <a:r>
              <a:rPr lang="en-US" dirty="0"/>
              <a:t>If needed, resize the picture and text box to fit the slide </a:t>
            </a:r>
          </a:p>
          <a:p>
            <a:endParaRPr lang="en-US" dirty="0"/>
          </a:p>
        </p:txBody>
      </p:sp>
      <p:pic>
        <p:nvPicPr>
          <p:cNvPr id="4" name="Picture 3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3643562B-D2DF-2A46-93D3-44D043BA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02" y="1892100"/>
            <a:ext cx="6034268" cy="339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84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8E57E-58BC-6C47-9E16-C6BB8B96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Add Multiple Photos</a:t>
            </a:r>
          </a:p>
        </p:txBody>
      </p:sp>
      <p:pic>
        <p:nvPicPr>
          <p:cNvPr id="15" name="Picture 14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699E18B3-0B4C-6049-9417-88EFE2697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4"/>
          <a:stretch/>
        </p:blipFill>
        <p:spPr>
          <a:xfrm>
            <a:off x="291593" y="2193465"/>
            <a:ext cx="3703992" cy="2982209"/>
          </a:xfrm>
          <a:prstGeom prst="rect">
            <a:avLst/>
          </a:prstGeom>
        </p:spPr>
      </p:pic>
      <p:pic>
        <p:nvPicPr>
          <p:cNvPr id="17" name="Picture 16" descr="A computer on a table&#10;&#10;Description automatically generated with medium confidence">
            <a:extLst>
              <a:ext uri="{FF2B5EF4-FFF2-40B4-BE49-F238E27FC236}">
                <a16:creationId xmlns:a16="http://schemas.microsoft.com/office/drawing/2014/main" id="{8164B69A-DCB2-7D42-83A3-8D678B8A7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7" r="13002"/>
          <a:stretch/>
        </p:blipFill>
        <p:spPr>
          <a:xfrm>
            <a:off x="4244003" y="2203077"/>
            <a:ext cx="3703992" cy="2982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E9E5EE-9155-4140-B056-C3A0BEB6B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52" t="135" r="5008" b="-135"/>
          <a:stretch/>
        </p:blipFill>
        <p:spPr>
          <a:xfrm>
            <a:off x="8196414" y="2193465"/>
            <a:ext cx="3703992" cy="299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A3ABC-DD36-8246-AE9C-F855C09C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Graph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E16D2B-BB32-3B4C-BD44-38E209B3AB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1298107"/>
              </p:ext>
            </p:extLst>
          </p:nvPr>
        </p:nvGraphicFramePr>
        <p:xfrm>
          <a:off x="1001713" y="2203449"/>
          <a:ext cx="8715371" cy="34258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5053">
                  <a:extLst>
                    <a:ext uri="{9D8B030D-6E8A-4147-A177-3AD203B41FA5}">
                      <a16:colId xmlns:a16="http://schemas.microsoft.com/office/drawing/2014/main" val="2688373860"/>
                    </a:ext>
                  </a:extLst>
                </a:gridCol>
                <a:gridCol w="1245053">
                  <a:extLst>
                    <a:ext uri="{9D8B030D-6E8A-4147-A177-3AD203B41FA5}">
                      <a16:colId xmlns:a16="http://schemas.microsoft.com/office/drawing/2014/main" val="1657151922"/>
                    </a:ext>
                  </a:extLst>
                </a:gridCol>
                <a:gridCol w="1245053">
                  <a:extLst>
                    <a:ext uri="{9D8B030D-6E8A-4147-A177-3AD203B41FA5}">
                      <a16:colId xmlns:a16="http://schemas.microsoft.com/office/drawing/2014/main" val="1285622330"/>
                    </a:ext>
                  </a:extLst>
                </a:gridCol>
                <a:gridCol w="1245053">
                  <a:extLst>
                    <a:ext uri="{9D8B030D-6E8A-4147-A177-3AD203B41FA5}">
                      <a16:colId xmlns:a16="http://schemas.microsoft.com/office/drawing/2014/main" val="3070263489"/>
                    </a:ext>
                  </a:extLst>
                </a:gridCol>
                <a:gridCol w="1245053">
                  <a:extLst>
                    <a:ext uri="{9D8B030D-6E8A-4147-A177-3AD203B41FA5}">
                      <a16:colId xmlns:a16="http://schemas.microsoft.com/office/drawing/2014/main" val="504686070"/>
                    </a:ext>
                  </a:extLst>
                </a:gridCol>
                <a:gridCol w="1245053">
                  <a:extLst>
                    <a:ext uri="{9D8B030D-6E8A-4147-A177-3AD203B41FA5}">
                      <a16:colId xmlns:a16="http://schemas.microsoft.com/office/drawing/2014/main" val="1177575869"/>
                    </a:ext>
                  </a:extLst>
                </a:gridCol>
                <a:gridCol w="1245053">
                  <a:extLst>
                    <a:ext uri="{9D8B030D-6E8A-4147-A177-3AD203B41FA5}">
                      <a16:colId xmlns:a16="http://schemas.microsoft.com/office/drawing/2014/main" val="3276572345"/>
                    </a:ext>
                  </a:extLst>
                </a:gridCol>
              </a:tblGrid>
              <a:tr h="8564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87952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06124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979016"/>
                  </a:ext>
                </a:extLst>
              </a:tr>
              <a:tr h="8564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208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562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6CA165-BDF0-BB4B-AE62-6B163D22C8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299" y="4789122"/>
            <a:ext cx="9851233" cy="728662"/>
          </a:xfrm>
        </p:spPr>
        <p:txBody>
          <a:bodyPr>
            <a:normAutofit fontScale="92500"/>
          </a:bodyPr>
          <a:lstStyle/>
          <a:p>
            <a:r>
              <a:rPr lang="en-US" dirty="0"/>
              <a:t>Designing a PowerPoint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164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473E-5FC3-184E-9D0F-4E0EE13BD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the Options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3D60D4-E056-814B-93D8-324E96417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313" y="2204043"/>
            <a:ext cx="9353970" cy="3937001"/>
          </a:xfrm>
        </p:spPr>
        <p:txBody>
          <a:bodyPr/>
          <a:lstStyle/>
          <a:p>
            <a:r>
              <a:rPr lang="en-US" dirty="0"/>
              <a:t>There are several design options to choose from in the 2021 PowerPoint Template</a:t>
            </a:r>
          </a:p>
          <a:p>
            <a:pPr lvl="1"/>
            <a:r>
              <a:rPr lang="en-US" dirty="0"/>
              <a:t>To see the options –</a:t>
            </a:r>
          </a:p>
          <a:p>
            <a:pPr lvl="2"/>
            <a:r>
              <a:rPr lang="en-US" dirty="0"/>
              <a:t>Press the arrow next to the “New Slide” icon</a:t>
            </a:r>
          </a:p>
          <a:p>
            <a:pPr lvl="2"/>
            <a:endParaRPr lang="en-US" dirty="0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C4C6ED-D16A-B34D-BE50-B9E732E0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29" y="3190890"/>
            <a:ext cx="5244717" cy="29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0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03F5-FE11-2E4A-BAB9-60EECD34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the Options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17D95-4975-7244-82AB-22965068F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Explore your options </a:t>
            </a:r>
          </a:p>
          <a:p>
            <a:pPr lvl="1"/>
            <a:r>
              <a:rPr lang="en-US" dirty="0"/>
              <a:t>Title Slides, Section Slides, and a variety of Content Slides </a:t>
            </a:r>
          </a:p>
          <a:p>
            <a:pPr lvl="1"/>
            <a:r>
              <a:rPr lang="en-US" dirty="0"/>
              <a:t>Different colors and background photos to make your presentation unique</a:t>
            </a:r>
          </a:p>
          <a:p>
            <a:pPr lvl="2"/>
            <a:r>
              <a:rPr lang="en-US" dirty="0"/>
              <a:t>Watch this video for help</a:t>
            </a:r>
          </a:p>
        </p:txBody>
      </p:sp>
      <p:pic>
        <p:nvPicPr>
          <p:cNvPr id="8" name="Screen Recording 2021-01-07 at 12.05.34 PM.mov" descr="Screen Recording 2021-01-07 at 12.05.34 PM.mov">
            <a:hlinkClick r:id="" action="ppaction://media"/>
            <a:extLst>
              <a:ext uri="{FF2B5EF4-FFF2-40B4-BE49-F238E27FC236}">
                <a16:creationId xmlns:a16="http://schemas.microsoft.com/office/drawing/2014/main" id="{440CF3DB-4A4B-0449-A7B8-889960C47BC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0852" y="2401094"/>
            <a:ext cx="5079861" cy="2856706"/>
          </a:xfrm>
        </p:spPr>
      </p:pic>
    </p:spTree>
    <p:extLst>
      <p:ext uri="{BB962C8B-B14F-4D97-AF65-F5344CB8AC3E}">
        <p14:creationId xmlns:p14="http://schemas.microsoft.com/office/powerpoint/2010/main" val="214760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02700F-6333-CC43-8915-A3F16C5BA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Utilize Different Backgrounds</a:t>
            </a:r>
          </a:p>
        </p:txBody>
      </p:sp>
    </p:spTree>
    <p:extLst>
      <p:ext uri="{BB962C8B-B14F-4D97-AF65-F5344CB8AC3E}">
        <p14:creationId xmlns:p14="http://schemas.microsoft.com/office/powerpoint/2010/main" val="66797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70D6-F278-724D-BB61-D83756EC9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Images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A2669-1899-1A45-A0A2-6C3BAE75D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Feel free to mix and match the different background images</a:t>
            </a:r>
          </a:p>
          <a:p>
            <a:pPr lvl="1"/>
            <a:r>
              <a:rPr lang="en-US" dirty="0"/>
              <a:t>For example, switch to a different background image when beginning a new section</a:t>
            </a:r>
          </a:p>
          <a:p>
            <a:pPr lvl="2"/>
            <a:r>
              <a:rPr lang="en-US" dirty="0"/>
              <a:t>The background images flow together, so you can use a variety while still maintaining a consistent flow throughout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8786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696C-444B-1645-906A-0A88DFE7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 Backgrounds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3B124-3A42-2541-8ED8-0FE5BA70A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background image too distracting? </a:t>
            </a:r>
          </a:p>
          <a:p>
            <a:pPr lvl="1"/>
            <a:r>
              <a:rPr lang="en-US" dirty="0"/>
              <a:t>Use the plain slide options </a:t>
            </a:r>
          </a:p>
          <a:p>
            <a:pPr lvl="2"/>
            <a:r>
              <a:rPr lang="en-US" dirty="0"/>
              <a:t>They mix in perfectly with your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477679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F838B2-0FB6-1C4A-9567-3E4266F9FD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299" y="4789122"/>
            <a:ext cx="9206626" cy="728662"/>
          </a:xfrm>
        </p:spPr>
        <p:txBody>
          <a:bodyPr>
            <a:normAutofit/>
          </a:bodyPr>
          <a:lstStyle/>
          <a:p>
            <a:r>
              <a:rPr lang="en-US" dirty="0"/>
              <a:t>How to Add in Different Content</a:t>
            </a:r>
          </a:p>
        </p:txBody>
      </p:sp>
    </p:spTree>
    <p:extLst>
      <p:ext uri="{BB962C8B-B14F-4D97-AF65-F5344CB8AC3E}">
        <p14:creationId xmlns:p14="http://schemas.microsoft.com/office/powerpoint/2010/main" val="280271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DB38-34BB-DC4D-8A81-8E603FA75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Video Easily</a:t>
            </a:r>
          </a:p>
        </p:txBody>
      </p:sp>
      <p:pic>
        <p:nvPicPr>
          <p:cNvPr id="4" name="Screen Recording 2021-01-07 at 12.33.30 PM.mov" descr="Screen Recording 2021-01-07 at 12.33.30 PM.mov">
            <a:hlinkClick r:id="" action="ppaction://media"/>
            <a:extLst>
              <a:ext uri="{FF2B5EF4-FFF2-40B4-BE49-F238E27FC236}">
                <a16:creationId xmlns:a16="http://schemas.microsoft.com/office/drawing/2014/main" id="{C8AE9B14-7C62-1D4A-B9FD-4ADC5C2A47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4982" y="1846263"/>
            <a:ext cx="8428037" cy="4740652"/>
          </a:xfrm>
        </p:spPr>
      </p:pic>
    </p:spTree>
    <p:extLst>
      <p:ext uri="{BB962C8B-B14F-4D97-AF65-F5344CB8AC3E}">
        <p14:creationId xmlns:p14="http://schemas.microsoft.com/office/powerpoint/2010/main" val="302599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93047"/>
      </a:dk1>
      <a:lt1>
        <a:srgbClr val="FFFFFF"/>
      </a:lt1>
      <a:dk2>
        <a:srgbClr val="005953"/>
      </a:dk2>
      <a:lt2>
        <a:srgbClr val="E7E6E6"/>
      </a:lt2>
      <a:accent1>
        <a:srgbClr val="FFFFFF"/>
      </a:accent1>
      <a:accent2>
        <a:srgbClr val="55565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ternal ODL Template 2021" id="{AB703219-FB06-0B44-8442-1993E8DC8221}" vid="{67B8409D-1A19-954E-9BB8-C954559474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</TotalTime>
  <Words>202</Words>
  <Application>Microsoft Macintosh PowerPoint</Application>
  <PresentationFormat>Widescreen</PresentationFormat>
  <Paragraphs>31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2021 PowerPoint Template Use  Example</vt:lpstr>
      <vt:lpstr>PowerPoint Presentation</vt:lpstr>
      <vt:lpstr>Discovering the Options</vt:lpstr>
      <vt:lpstr>Exploring the Options</vt:lpstr>
      <vt:lpstr>PowerPoint Presentation</vt:lpstr>
      <vt:lpstr>Background Images </vt:lpstr>
      <vt:lpstr>Plain Backgrounds </vt:lpstr>
      <vt:lpstr>PowerPoint Presentation</vt:lpstr>
      <vt:lpstr>Add a Video Easily</vt:lpstr>
      <vt:lpstr>Add Text and a Photo</vt:lpstr>
      <vt:lpstr>  Add Multiple Photos</vt:lpstr>
      <vt:lpstr>Add a Graph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PowerPoint Template Example</dc:title>
  <dc:creator>Molly Craft</dc:creator>
  <cp:lastModifiedBy>Molly Craft</cp:lastModifiedBy>
  <cp:revision>16</cp:revision>
  <dcterms:created xsi:type="dcterms:W3CDTF">2021-01-07T16:44:18Z</dcterms:created>
  <dcterms:modified xsi:type="dcterms:W3CDTF">2021-01-08T21:15:32Z</dcterms:modified>
</cp:coreProperties>
</file>