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2" r:id="rId6"/>
  </p:sldMasterIdLst>
  <p:notesMasterIdLst>
    <p:notesMasterId r:id="rId8"/>
  </p:notesMasterIdLst>
  <p:sldIdLst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9952" autoAdjust="0"/>
  </p:normalViewPr>
  <p:slideViewPr>
    <p:cSldViewPr snapToGrid="0">
      <p:cViewPr varScale="1">
        <p:scale>
          <a:sx n="99" d="100"/>
          <a:sy n="99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1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melissa.yerger\AppData\Local\Microsoft\Windows\INetCache\Content.Outlook\XHFDH9XM\ODL%20Doors%20-%20Freight%20Zone%20Costing%20Analysis%20-%202025-01-22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'Frght Map per Unit'!$V$4:$V$52</cx:f>
        <cx:nf>'Frght Map per Unit'!$V$3</cx:nf>
        <cx:lvl ptCount="49" name="State Code">
          <cx:pt idx="0">AL</cx:pt>
          <cx:pt idx="1">AR</cx:pt>
          <cx:pt idx="2">AZ</cx:pt>
          <cx:pt idx="3">CA</cx:pt>
          <cx:pt idx="4">CO</cx:pt>
          <cx:pt idx="5">CT</cx:pt>
          <cx:pt idx="6">DC</cx:pt>
          <cx:pt idx="7">DE</cx:pt>
          <cx:pt idx="8">FL</cx:pt>
          <cx:pt idx="9">GA</cx:pt>
          <cx:pt idx="10">ID</cx:pt>
          <cx:pt idx="11">IL</cx:pt>
          <cx:pt idx="12">KS</cx:pt>
          <cx:pt idx="13">KY</cx:pt>
          <cx:pt idx="14">LA</cx:pt>
          <cx:pt idx="15">MA</cx:pt>
          <cx:pt idx="16">MD</cx:pt>
          <cx:pt idx="17">MI</cx:pt>
          <cx:pt idx="18">MN</cx:pt>
          <cx:pt idx="19">MO</cx:pt>
          <cx:pt idx="20">MT</cx:pt>
          <cx:pt idx="21">NC</cx:pt>
          <cx:pt idx="22">ND</cx:pt>
          <cx:pt idx="23">NE</cx:pt>
          <cx:pt idx="24">NM</cx:pt>
          <cx:pt idx="25">NV</cx:pt>
          <cx:pt idx="26">NY</cx:pt>
          <cx:pt idx="27">OH</cx:pt>
          <cx:pt idx="28">OK</cx:pt>
          <cx:pt idx="29">OR</cx:pt>
          <cx:pt idx="30">PA</cx:pt>
          <cx:pt idx="31">RI</cx:pt>
          <cx:pt idx="32">SC</cx:pt>
          <cx:pt idx="33">SD</cx:pt>
          <cx:pt idx="34">TN</cx:pt>
          <cx:pt idx="35">TX</cx:pt>
          <cx:pt idx="36">UT</cx:pt>
          <cx:pt idx="37">VT</cx:pt>
          <cx:pt idx="38">WA</cx:pt>
          <cx:pt idx="39">WI</cx:pt>
          <cx:pt idx="40">WV</cx:pt>
          <cx:pt idx="41">WY</cx:pt>
          <cx:pt idx="42">ME</cx:pt>
          <cx:pt idx="43">NH</cx:pt>
          <cx:pt idx="44">IN</cx:pt>
          <cx:pt idx="45">MS</cx:pt>
          <cx:pt idx="46">IA</cx:pt>
          <cx:pt idx="47">VA</cx:pt>
          <cx:pt idx="48">NJ</cx:pt>
        </cx:lvl>
      </cx:strDim>
      <cx:numDim type="colorVal">
        <cx:f>'Frght Map per Unit'!$Z$4:$Z$52</cx:f>
        <cx:nf>'Frght Map per Unit'!$Z$3</cx:nf>
        <cx:lvl ptCount="49" formatCode="_(&quot;$&quot;* #,##0.0_);_(&quot;$&quot;* \(#,##0.0\);_(&quot;$&quot;* &quot;-&quot;?_);_(@_)" name="Average of Zone Avg. FTL Cost per Unit">
          <cx:pt idx="0">1.7</cx:pt>
          <cx:pt idx="1">3</cx:pt>
          <cx:pt idx="2">4.5999999999999996</cx:pt>
          <cx:pt idx="3">4.5999999999999996</cx:pt>
          <cx:pt idx="4">4.5999999999999996</cx:pt>
          <cx:pt idx="5">1.7</cx:pt>
          <cx:pt idx="6">1.7</cx:pt>
          <cx:pt idx="7">1.7</cx:pt>
          <cx:pt idx="8">3</cx:pt>
          <cx:pt idx="9">1.7</cx:pt>
          <cx:pt idx="10">4.5999999999999996</cx:pt>
          <cx:pt idx="11">1.7</cx:pt>
          <cx:pt idx="12">3</cx:pt>
          <cx:pt idx="13">1.7</cx:pt>
          <cx:pt idx="14">3</cx:pt>
          <cx:pt idx="15">1.7</cx:pt>
          <cx:pt idx="16">1.7</cx:pt>
          <cx:pt idx="17">1.7</cx:pt>
          <cx:pt idx="18">3</cx:pt>
          <cx:pt idx="19">3</cx:pt>
          <cx:pt idx="20">4.5999999999999996</cx:pt>
          <cx:pt idx="21">1.7</cx:pt>
          <cx:pt idx="22">3</cx:pt>
          <cx:pt idx="23">3</cx:pt>
          <cx:pt idx="24">4.5999999999999996</cx:pt>
          <cx:pt idx="25">4.5999999999999996</cx:pt>
          <cx:pt idx="26">1.7</cx:pt>
          <cx:pt idx="27">1.7</cx:pt>
          <cx:pt idx="28">3</cx:pt>
          <cx:pt idx="29">4.5999999999999996</cx:pt>
          <cx:pt idx="30">1.7</cx:pt>
          <cx:pt idx="31">1.7</cx:pt>
          <cx:pt idx="32">1.7</cx:pt>
          <cx:pt idx="33">3</cx:pt>
          <cx:pt idx="34">1.7</cx:pt>
          <cx:pt idx="35">3</cx:pt>
          <cx:pt idx="36">4.5999999999999996</cx:pt>
          <cx:pt idx="37">1.7</cx:pt>
          <cx:pt idx="38">4.5999999999999996</cx:pt>
          <cx:pt idx="39">1.7</cx:pt>
          <cx:pt idx="40">1.7</cx:pt>
          <cx:pt idx="41">4.5999999999999996</cx:pt>
          <cx:pt idx="42">1.7</cx:pt>
          <cx:pt idx="43">1.7</cx:pt>
          <cx:pt idx="44">1.7</cx:pt>
          <cx:pt idx="45">1.7</cx:pt>
          <cx:pt idx="46">3</cx:pt>
          <cx:pt idx="47">1.7</cx:pt>
          <cx:pt idx="48">1.7</cx:pt>
        </cx:lvl>
      </cx:numDim>
    </cx:data>
  </cx:chartData>
  <cx:chart>
    <cx:title pos="t" align="ctr" overlay="0">
      <cx:tx>
        <cx:txData>
          <cx:v>Freight Zone Map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Freight Zone Map </a:t>
          </a:r>
        </a:p>
      </cx:txPr>
    </cx:title>
    <cx:plotArea>
      <cx:plotAreaRegion>
        <cx:series layoutId="regionMap" uniqueId="{46E905E2-B5CC-415B-AD29-CCE22B9A7C36}">
          <cx:tx>
            <cx:txData>
              <cx:f>'Frght Map per Unit'!$Z$3</cx:f>
              <cx:v>Average of Zone Avg. FTL Cost per Unit</cx:v>
            </cx:txData>
          </cx:tx>
          <cx:dataId val="0"/>
          <cx:layoutPr>
            <cx:geography cultureLanguage="en-US" cultureRegion="US" attribution="Powered by Bing">
              <cx:geoCache provider="{E9337A44-BEBE-4D9F-B70C-5C5E7DAFC167}">
                <cx:binary>7H1nb9zI0u5fMfz5Uts5HJw9wJKcpGhLctovxFiWmWMz//pbVLLEHese6RUuMMA7u7Ct4fSQ3U9X
1VOhS/++6v91lVxvq3d9mmTmX1f9n++Dui7+9ccf5iq4TrfmIA2vqtzkP+uDqzz9I//5M7y6/uNH
te3CzP+DIMz+uAq2VX3dv//Pv+Hb/Ov8OL/a1mGefWyuq+H82jRJbZ65tvPSu+2PNMzc0NRVeFXj
P9//dfz+3XVWh/VwORTXf75/cv39uz/m3/KPO75L4KHq5geMpeRACsGIQBrdvOj7d0me+XeXLSUO
FEOUEkT07ev+3qfbFMb/lWy/b9Pt/Zu7HujmcbY/flTXxsBcbv5+NPDJ099O7ipvsnpaLx+W7s/3
n7Kwvv7x7qLe1tfm/bvQ5M7tB5x8msKni5s5//F0xf/z79kbsAqzdx6BMl+y/9elf2Cy+uu5JXgx
JoIpopjGt5jgGSb0gDFGJUPqAbPb/XCLyeo6r/zwFZg8DJxhMk1uDzH56/wNMWEHSmuFKOa3YqCe
YqLJAaMac87vMOH3976TkyreZmYL2/f3kvsbQXkYOUNlmt4eouK8paTIA8KZEBrfaa+ZpGCsDwSW
RGKGd2kvZ5uEP/Mqe42wPB47Q2aa4h4i4zrP7c4X6jB1oBGTClP2VFCkPEBYEC0oyNP0guuPlde9
nXuX/3zn5EmTfn8NOLu/ZQbTNN89hOlkcb9iu6zty2Bi/ICC/DBO79SafIqW0AcEC8yQZDvROtmG
2fVzj7Nbp90Nm+ExTWwP8fjyhgqNyQOGMeVSydv1nuGBCTrgHNgBYrfcABTeY+n5sjUBkNE6z+7f
37VHdoPyeOwMmWmKe4jM58vnVuGFksIOkOQE/qNPRUSSAyGI0ELRW8hmlv/zdZXmWf3ck+zG42Hg
DIxpVnsIxsnpc0vwQjAEqC2NgXHdsS0Qg8dei2YHWCuKKCH3N72lYSdhll2bvN7ev/3fi8ejoTNA
ppntISB//f3cIrwMEMoOiIbVVvjOTsz1FsYgJYxrwcWNzzLTW39V4Zhnr0DlYeAMk2lye4jJifuG
mAAF40SCZX8qHFIcSIQBLn2HFSi0xzbkZFsNyTb7cf/uC0TkYeQMjWlae4jG8V/PrcELJQQdaAU2
W4g7T2SGisbgYGIFIoR2Mq3jvAlNuH2NjDwaOsNlmuAe4uKcvSEuICVacY4Y2RlswYgfcHBkqJiJ
CTgnebX9kT/3KLsN+6+RMzimee0hHO4bOiRUHyCkpCD3DslMTCQ/YEIJRvGd+zhjW+51su221fXL
Ufk1cobKNL09RMUBmvj7WNPLlBfDB1xyzCnlO4UEOLCkELHEZAaHkwPfuqrDq6Z+7ml+JyePBs9A
mWa3h6As3zB0T9QB15xjQmcyoiAWqSRlBBjwzWumuZaguMIfryBbDwNnYEyz2kMwLoCVvJmEMIj/
QqCEy9847ggdEIrAaRHs/q63LslF3tTBO3cbv8oreTp6hss0wT3E5Xxzv0K7qOeLNZcgimh+Zy70
LG4vQbNhpdDkm9y8ZrJyHkCO6d3GvI4QPx09Q2ea5h6is3lbqYEwMJLkPjw/QwdjdiC4plKhmWHZ
/NgGr6Bed8NmSExT2kck3tCYMHSAAQUGRPhWDmZIKH2AmRKUqzs5AZvz2GncJEmY5aG5f3eX5O62
8r9GzlHZT6tydPHcGrxMe1EFlpxJoqXcybu0OqAKYUhL/grfP0bl6JU5x/txM0Smqe2hnBx9e0NE
5MEUUyHghDyNqih+QBTAxJjY6b8fAS7NVTw89yi7BeTXyDkcMK89hOPkDaMqjBxAehdKIeQd1cVP
UQHzLhCH+hUFAcnHknGyNWZ7FTTmuq5fobRmw2fATDPcR2A292u0S3u/THMxqJcAVDRkgHfbEw4e
I9JAlu+ui/t73wfqr4LQ374ijXUS3o+cowLT20NULr/er8z/HBWKIXpCFVN4d2WR1gcUar3A3NxV
e4GSeyw1l9f9a0pY7obN8Jgmto94vGEei3KoroOlBmuyW0qmPNdkbNht1gTROR5TOstcvyLcdXn9
MHSOy36ms04u79fmfy4nkIYHm8Gxhhq7+wjK4/wiRlBXxCD0IqbylscScgKp3lcF6R8GztCYprWH
UnLytiF6KiQU1t3VPCBI6j5GY6q9kxIC9PdO/j9siTF5U4X3SO3aH7up10l4P3KOyn5G6k+d59bg
ZRYedBen4JpzMOM3r1nKV4LHqDhVQtzprhkqp3kFcS9nW+XgOb4iGDkfP0Nomuoeys0phCJu9cmu
XfoyhKZiIjD3CIrwbhHST+UGOADQgSlt/ysl+ViX3a7wayOTT0fP0YFp7iE6Z0dvh84kP4oCQHcp
FTRzXTR4mmiK4N9HlAG9x+icxQmEwF5Tev9r5AyVaXp7iMopJOjeTGYgHgzlwlTKO601tzX6ALL4
Ez3eXed9ev292pr4NfrsYeQMlWl6+4jKyduhAuVFjAAo+BEPfswAMBIHGIRFg667v+utH3l63b07
ue7Dq1cEix+PnWMCk9tHTD7fr87/3LpApp5CJSqUDu+OGGMsIHYPBEBCemV6/QOZdvuaJOTp9e24
OSIwtT1E5MtbIqLAKSFcQnHEzYLPLYpCcBiCSpCSu+szb/LLtanffQ7h7NCrDkTMhs/wmSa6h/ic
fns7iYFgJRTdETadprt5wfo/1mJQ2yLgCoc08i1fE/f3/qXLvuVVfP/uLhne7cdMmux25AyVaXp7
iMrZ+rk1eCFLBhIM57agnvguxzJDBaopJNLgW/6GJZ8F4Stsy+2oGRrTtPYRDTiI9mb8i4KMKKjw
ondplLnPcnMAAuKXdGZOzqpr/zWnHu7HzaGAOe0hFB/+ekMoEFSkwtm6O6J7Y8CfqCt5oKhSU27y
Vl3NgsUfIMJohqTdvsqaPB09Q2ea5h6icwExibcSFAqCgqCEm9yH8udqa0IPTghjOAN585oZk4ub
sqPXh1/m42cITVPdQ4Q+QbT1zRACggypSahlvfPwZ64kIHMgJFR8EzHD5lO9DZ57jt1G/nbUDIdp
QnuIw5fNc/N/oYGHGiIIgHEKPQ5uX09pF5S2QEIfKin17nLJL6G5yjMTviIX+WjoDJdpgvuIC/DF
t5KPiQ5rDUfnfnOkHsIscNYRg4eJ7oC7v/ctHf4y5NAXw79/879nww8D55jA5PYQk9O3JMP0QChw
QIDv7nZRpkJw0Gj6vl0I6LTb/fDLRVlv0wJOob6mBn/yUx4Nn+EzTXQP8dm8ZcJYH0wFExLWf7cu
E1CFBPVgQt/hx57is8l+vO4M0cPAGSbT5PYQk5OL+3XZpTZeZl+mFjoEzqw8VEbqf9gXOPVI4IDR
nds/s/ZTknH6vyjC5x5qt9F/MniGzTTJPcRm85Y+DIFT25BikWx3Il9TSLLAoTyM7q7PsNnk3fbl
oNyOmqExTWsP0fj8hmhQMOiYKA3Z/FvtBR7jE48SApjgbjJ6XzQ2K/p+fWzy18gZKtP09hCV08Pn
duXL9NdU+g0xYSDId2HhmZ8igT+DcoP+ZncmZ2ZTJqN9eF2Z6+G5Z9qtvh6PnSEzTXEPkHn+ER9z
5SeffGmbNg16CtqCQNevnbwMCvegDBxKYO7PdM8wmrVQ+/1j7YZpNvzJTP4/9Wf7fe+2h/Z27rbe
Lm764j1q3/b81ZvpQp++2dDnfJzbtdv8+PM9YXCi6xGQ05c8YcOPQ8OPBlxvTf3newvSMeDdQOMq
Ao1F8CR+7991kIKZLkH1LJYYQx8YiINC+x0wS9lUL/PneziKqaEPCZRtYODhwPMg7mOmWA708oPT
ABDExgpKBqHrFRxreuhD+CFPBgiPPizG3c/vsib9kIdZbf58j0HZFrcfm54VzjxDba4inEM2HA52
wjkEuH61PQeXa/r0//E6y2+DjPNN26PCc0k0xudBUniHnLHWoQM3XzSNxmUBvR2WuOu9Q5XUxTdt
UP+JZ6r4xkRkviCamS9+jwhkuR86F+54PDAV86cjE82FByQUDtWD0nr8dLpRlYc7zTZRy/ItD1j/
oURBdpzx3grtMkyGlS5Q65gij5n9/L0hjDO7u4LqQOh1MXWzkNNp5OnpHq9NQJJCNGG58Xzva1p6
1Gm6JtQnsa5y4YqCy2OgjJmAZRLyqGc6/ISjKvy7H7Pxh2xM2brFONBDP/HNIhZNsqqTqokXVZmL
jzJQxeD0jeQbr0vrY1zQYslQweyxajw76lONHdaa9CwgAyociVvsIFWWg91hKd2mGdPBVk1glTat
RW+3kSDffJXFdm6iwB6Nyo+kYeMCarOa8yAz2TIfWNbaVk1VvPRLrQNHe0Hk0JChL1ZVWQsVy8um
H6vEYWMZ+7YURXZasd5fWIHVtXaV03Y9WKnnxNZI7Wism8EeZdeWtu+JwCmCLHBS0g9fs0il3LaM
xse8izxXVEP9RXWeNHaIkg7ZCAd9awMAYq1oPCy7IBGrXpPQsRjpjI0EKc91Y0UfkQlD7EZ+ib4l
ORJunklUuSro9aJraBUuW9qrwQ5BlM57T/m97ZWlSOyRBfUlbvIA1Insmo1WOvHdjGT1eR82KnAw
7Yxnh8AblymOPWVnXh3TwuaiwNaC+SM9yvoKdbbvh6Sz40A3dlSNDGCNLLbmLSGWnTBR2R3nX2U0
qEXARfYhzqp+afySVHbDg9FmVR1lto96vERRVC2ruuMfhoRYq5Eo/0cZkHYZo3Cp67Z1QVL1RhCZ
no9kaKld5010OEYqchWv5TaQdbEeUzQudFLU6yGs8nFZk9ofbRmRQThly/raacvMrFQd4SPPUv0h
NK3wPtOINGvVBV1hJ5IH16xD7RnOcc/tMJPpNZEszm0yltQueZiltsZ+GdpDO3JqC1mJyAXZuwh8
K6KnTRw2vLAjLxXdBa7SsC/sUmZ563jUK30n6r0M26qo4x9ZFHihsusqWhGUdz/iuE2x3cZB2gZ2
kRUtOjGlrsJtGyZJsdZZy8iZMZV3ODYj3SSIRu1X0Ye+Ph44ybejRevG8XTTVyAVpVVfZV4TJW6l
6zJwRJ2zcFE3VWYtck8NJ+2As8ExSNZ40bTWGF4MNB+G9dCWpHEsL0s9O8+q1HerJvCLv5nuqsSO
rYxnth54Vjl+F6P1WPoBmII6O66CLizcEtF8a3JJNxg6rcBW71G+GWITn2MJStPvA5h/PIbZWTQ2
8pQ0eakdi2i4WzXNbQg8flF5I+4WJTeesYOWmS91KCJmV2ELT9/7clyXeT+uw7wrvhmP59+6lmhj
a94WrRt0IMgLg5reshvUN99RVDXoJAorjk6119HGKUiRbyuTaO4WVjIub1S5hpkHDosasqgjBXo0
tur2tA/J+Dkx1ApzJ+7oGJtV7xEvGV2wBHjY8qapUHGo2hDBX7EP9e6wjwbss8jO8di1XzO/T0Jj
WxbPts1Qp7B1qtEc5dUoTkuD4YnbvM2tZdfUYWQzqypWpSLJ2ZAFbW+LPCTGNjjqPzahT85YnoNg
hZ5KziqelKmT+SLnrhradtPnsiY2ausgPU6tSkagEscO9m5asE2GsWpPWVn1kT1S7jVuZir5t9Vm
3WDD4sTaSfwxw26uxIDsJhhUZQel7L7l2MpPAzHo1FUiym0PvJiNT3qyiDuTfze4/kT7TmxarSO+
wrXuPjYioYlrxcxrVypQJbOxCtPWJrn2HMYjb4kbFJ8EtPVKWJkhOw6SrrokcdMLWwYNv+JtJiK7
pThY5l28iEhujU6CeX/Mkig/8oI2OG7kWBm7LlWy6UtV8IXqK3xEraTeaEJGacMGsi5jsDMjTFkP
LtNlktu4TCVxBDdG2U1OSGQPtcyGVdbRAbRfK6LKBT3uO9znbNl7oPBNSs2XGzt6R9XujPgt57jK
i6EK/eCu/fHDj/+5zFP4/6Y17683p+7Jv36CEz23bZef/RQ0r51ikGb+oelpHr4LHubu6Say9uSH
fzDH33DD2y7Ov7n4XxJHKgiwqQe68w/i+LR29hHjvB14RyC1OOATA+EYSt8lZAIh8HRHICGecYCm
UyWIcIhM6ccEcuqwAswJLgPz5MBfHggkdIMEWokohBehdwSBZrcvIZBAGJ+wJAapYfBXBCWSYK4Y
pjOOxrQqjOglOR4RB5u5Co0/1J6bE2SngzmxaqYXRSqT2m4Vj0obiO34zSKJwA4J8dq0hXXsAfld
DKWVLv2hzB2Zj+Yk97N1UNHmUJWddFmixRE0jLYuwLIV0JHEt47qUGG7YKm4aFXRf4qUrjPY6JG1
wkWZ26mJSkcYM9jwfXhJyjIEjd56dBWVIJ3w3L0dcH8dh8GJoGl1SCaVFpTex24sz3qTuxLW0WZp
gdelKagNFQ2xIxNxiJnnek2s3cAvfzQcd24TFcZJ2ypyKpoNJ17l+4uuRm7foqvAEsBVE2MtvCjC
ywGN44rnpW9nPllNZuYLaORoYYo4dMeELZK+OqvigS0sP663FanpMpGpcgpeVGuaCrh/io0NK8Xc
OlN6PZgmPJd+kLspxuO6iIl2unzw7K4o2rVfR2fVoJFTmnhcpGWI7QY6t9rANekiQJy6fmhxu0sb
4JB5Yg7jUJ4EWHs2pum5Rmm3qD250mmzLlgX215CMnvQeeUw6iOXeGhlhRF2eDB85nU7OG09TaKI
a7duqOcmQ+M7FbfEIlHN99Rol/Z9elhkODwCr2JwKOkX+SiXVpgUSz6WmdvEwrJDyFEAERFr7enD
esiRo2JS2OHoWZ8HGuY2RQ1fmLxQNm36fkmYr22rTYcNyYPoUkbFuDFgClwpu3JpesyXxFiDa3rE
3ExzYXPlr/pGMLukgi00jv4u+oIdlZbaDJmXOtAlsnQbU3U2TfxVQBtp67Io3SSxFnFUXuZGfFb9
eByRTtp+K9jSykK0wGgMVrJItyOP/o7Kmq2i3KucLuqyBdKRdVgSfc1GK3LrFgwz7InLxIAB7GBL
qMr/qPMoXzZ+PDjE9xIn9oHOKTw6zCTIxjXflCTCfw9sxE5cmaPeir+PA+sXPXgUiyiMhjXP/NQZ
x0zZVgJ7Icyi0pV+wdbByJoFC4beQQm8F+Pqq2Xq1I1lDxQ9M+BJ5UO5wgoQzCEMsRRRWi09Gn2q
iPBPMhSkS6q+++D+HQI9KR1eCOsyYTg1TiMC5sokDM/TNlZOZgSyozgYVkWoq0uU9crFUsfno1TM
NWY8gVb4yVJFcbcgXiCWY9ykLgSo5CLrsW/XxEIfQlGNCzTG6QIbIOwNj4kb1BQYh4zEBpPKc0Jf
tWtC/E0NfPzIWKhxLRIUnxpOYRWVR13CIukIX3cu79LSRjwPHcMj9GnwGLJrCwuQ3BJYdFBIRzcj
tqsxzi5iiw4fvKJBh7g2HbehiiYInc6Kg4UoVOf2dSqcJsniBR1MvIRHbY6llVH4oHUMXRSSVR6L
U4vF38MWXKMoA+vdltK3G9VarhxhPYvR8LUMksgOKfrZe4Fy+y7nh0U7EjsS9QVS4abJWnGoRhmC
H8HPhReViw645yLQfWmPXSJcBozfJqWG/kzJeTj0HzzcfEiarLZRFOLVEFrXKRuHZVKNR1Utj8MO
Pm9kturEMNgZy7Kl9K3KSStTuIPXAheFRlA2ZuG2zH1wf9R4YXLSr2ULFCGJpWV3qqkdKNYeFiTM
iVtlJWwpX1QnA5HLJiVbXYIjpcKIOm1q+IVHAt9JpV40g2UjELVVz8rr1iSdLcfBO+VVRFcowfgQ
CF+8jBLSLuKhMMBY4sLtdKrWAUVneUL+FsIcR8A6N4b3n1VnpC1DUTvJQMWmQWF2qXX7JfGqzi0K
eS2CrnNaL6ydzk8uCW6OJKur00KRwzCvUpvneXKSSGFnqPqQBF7mejRQDniQPytg026omWfzsclX
jDWh6/EhWpRdnRwPwONWrK+Uzamn1wl4eIYGf+tB6cuBDes8yfDRKKJm2ZKhXNYqad1ewR2zcbwE
Jy38YGJxHGEwQr3l9Xbcgb8fYz9ZVg3nNkr5RRGngSvqMjwaSrPxq7Kw25Zatl83xE4CMC9BWopv
Sdx/7bymWctB/sgb0tqBnwTLhtTdqs96a+lnHndk2uqzOmk/IF8GdsnY9ODdSVEaz6k5KZzUO8+j
MV90Ilz2ZdjZoNCSDQ6sL40uIru0+h80LAjowqbZqHasQNeE1WLwPLEG/RseggPTrXwLtFynLO40
lUptlRC6CoGGL33Z0SUEVKjTswKvfBl96dqQb0ZLXQ61OTJxWdmF5f+kViEPkyzxlpZMwHkuBF7y
XKoFZik6VAUiNnh4mT2CVl1WosrdTg0jzb4nwmT1JxbWnolhz1qlztZ9Z4WscHrgznn3ufbaVIIo
lsJEiV3C7kvVmccrDS6xDEg8CVkepdzQdUnyEAIushDE+0SbLqMitoehMspfcJOD9o7tciy6MLYz
4vFzylIpqm9522djdljR1kjtRLlSkttZlIRWkNhZUY1VBYcOgDP+L73embP9xZKhYTmBWOrv6fV9
e5N/DLkn1gyOZkFdI5y/Ag9WPyXWkFHk0CtSTKfop9MPvyKzEAu+j8QKKG2B2juFIDapoOXXi4g0
xBWfEGloyQMHLYGoUyzgPAWUi8GdHocbSw90ROT34iglhQJyLCQQS4G7oSudxlhFXdqSjF4DkaiU
5t5png2YA7NCVqXdsaYMXyR5iaz00BhBq35hjX3FvLXyGjBxDW25sWWZjMVpHIBXIZdp1aasO60R
MODeBs3dMSAZlqj9ZW2SVBy3rDRXsd99rFkoPQcTSzosEHKZQG37sDSl7xZkHC4sNY74eKyDsHBK
jTNU2kRDKHlFcGXQMdjzhDuRQZVlywrS5OukVE35IbK8+KIqPf3NJCMNnMqUDXaqqo2KI5FVgbfI
B/3VAnKWwy0GMS56nZBwVUCxambTIUsXNA/VWVxm4lsJNM+1dN79HbYs+jBCsGyZNwN3wiqoajtq
CRi9nAYWRKJyq1jFY5psoiYJ/haGl1+JoQQ85jzUV7lWV0k/nCpURSHEqYBRwh/eSdsIehbyEK2h
dgND7IRqp6cI4hwt1eXHJsqCzkHDgNy681sw14XUqZ03eQVBQk9McVverjNrTD80uDGf+yD1NqQa
utU4yuGjNmQ4tHQEanAICcR0PM8K10AOwh+wH/jHKAblv2hzYp0FaaZWPRfV2uQ9Pu68OrsMQHmt
RtXkH/KRSaftwR9wmKrJCQNi9MUCZs9sURJ6ljO/cXWR5GCQpdy0IR6PkpoPrRs2QA8xyRoI97bE
7sAuLSnEgtYJi/rcGbxy/Nsa0mKpwsRalWE5blhAxiuUErkJIMRzMSIw5o1Vwu9MsvwmXQHNHc76
ZhQtxsu+ZTUBNXr/dx0T1gYnFlifonFClMqwtMtWs6w6BH/K77LD1DNdAo5Y7ZWRXpLKOlcWVhA+
brvEdMANAw+jq//VqL//RVK/1CMcQYUowe8V6o42n1MO6XbYnVKFVjxTIAIL6NcDMQFIKT1EKySF
ChoOmU1o9MaA6QsIJNynu27ULbQWhSQLPAT840HJQt4a4vICDtFOOSooK3iRkoXfoPRUyU4tM+F0
DoJMF4Rhp6zcUyXLIUSuIdTYriGCgF0ShMkiGDPt8Lr+Ooj4u0JtZBf5WC+yptdOHAlj9/0QHyoc
Fw6q1aVqVXwIobf4pG+S41Yx0KqWOCVlRe0EWRnE4VvtDA3rITuTjUtGU+SWPsQPID6ol4W2QkeL
RjtSk4+F1yKIqnuZHTEVL3Ape9vHcE/Lh7RWhDO4JyqRG8Xma5voy4aD41sW+RTWi74Lq0AuKGpj
x3hsnbyV1aZoq69YBYUzcsgeRCO3FqknP1sdOo8o/t5WcHvBi69JDr80x6+pDcHU0IEs5EccKGOT
DOYjir5eoKr8KnCkIXAvM9AFMD1IGhKnTzPktpbcVJXa+FldL4BvFU6rvYVfpxR4WfyTxBY4tAKW
MleVcVEJX5q0sAQs9j/BFGAZkNqkUDDleqDu7RbBM7QFsxaBRwzEZEm+jlhVLPPET1xRCrgas4+T
17GYRkYMsjWhbiDCSwSkVgZYgiKh9YLXePzo58lHDWcWFskUtYGgKD/iDLIaEPcki6aEB6KFiF00
+p9ioyFdJBvl6jz7OWRlvi5pRRzuDbHbxQPxbUgaXXmJhWEd9CUkeusFzZICEgpR5AQppEZZrZSd
o5Y4VaTNpae8+LjUwnNuQu7FiMZ1p2D1qIGbdlxuFLYgPAGbJCwH5Q5gZN1Cwj7AA/2Ytip0KqQv
O4Vbh8TwR4r4xzaEh/KjmG0oWPsljhrj5n7aH0pdkwVkA2AX1fBZaMZ0Ghocu2VuyEK2kN0THiQH
RwIbq0lSoPmcn8J+/tnrmNrQqFzZSRd+pwwSc2SEnyKPQxwIW5nb1co4ss1hTAqrBOpduUQW4wkq
jQZjXX29wTuFnKPdJrCt6g5SDH4AW0bqCqAvy8BuhEoOEfZ/gpDDrhbwWRXA7lQStko+yYJf1sOn
JIAfhYq+Q0Ic8O+1sluIh502sFzQgepyGAH5rgQ5ATPvHXYqHU8CCdKhpfkqY/hCIQFh1cBmUiCN
N4uRFSAUnQUfBU/qe5p3ZOEhWR4mxPAF82DTJrGBTEym8TkECwuHFB2kEqoBEt91USzHlJBFFefI
TSsGSwoJh0XnB+ZIGatf+YLgY1p6oVPWI6QIJAjl0FHwrsEVzJocdlkGF/sui08UAUEFqoBc1QYJ
eLZ+skAgJyhpw49twE9vxAvy7OMaYcjL9CxRbpOrHugDJCJQCnCzQMeHfoCyVY9ovGiBZrkQaMmd
G2ytFKYPyaxj0YIz6WPYAlkBGSfawdrc7PJRxuMyLyq9Mj6LF0Oa6KWgQeJ2Fmznmw0w7XAQ8Y8h
G7MVHWCH6hbkm416XN/AXDcdZCQr2EZ9TOpFG2FvW4TcWnNI8TmjBffKGmytPU1Be/HwezjAPzoc
//RjeD7gv6BXIBzqpLTWDsmwd4iqJjuWIepPec9Xqou+W3442JbssmMvJvEikSARzYistc9BTvOR
4+NBBnoJ/lZkZynNjiHNDHfPQH3JKIVuiaAc8JjZYc9WOkggl2z18GW4a4HeUuHIGlG3qoAOl8RU
m04Y5cqsheBLmKI1yjldWIkPStHHoNw6gM6SsV55DfkYwC8rWY2QUFwVNSiTgrWtw0uYttfCI3QN
xGVBRPJ1qkCDQdCb3uomoiGJdCO0bShax/KtS/ju4AOvYEtUnH0kQzSsBORqbV7nk9npYDOVfbE0
Ajh1nCfg65coO+4F608bGf/UjMPSDCABN2sNNRSxG6fwlQ0GXFkm4gVEhYxrQfcWoJ8cfIfE8j4Q
PKauyMtkpbzyZynh7bSJFiD0he2HoE+YlYRLXFX/l70rW5IT17Y/dIkQCAl4hRwqa3ZNtutF4fKA
QGISg4S+/i5cPqe7qk/Y97zf6OjIcFZmAkLa2nsNm68pCdi+DcKy6Ibkqenibq8CeRvY+Trppjqn
Ni3P18qVNUDGUYc7Pq9kHynbkRygA5+BZftnxTTYMI6MgO9BQo9B7r2pX6K6c7uwrzOk5yR6YKXS
uzG1fX21luN8XlmCW0gJdBe5KEMkpTUZ6lx21XQry5iLMuehLpODGd1SF6uayN6tmRn34Pz7sODD
EJz3Yv4STF33bcyWr3FFujkvqVM/0oEGniNKeD8WCP/2bGpNd8ga5bI+N8FAi742WPN1DJyuxFa0
i8JUXGUWVf9B09aO1yqSaXJqs3hszqbVT8GntYRcRs7loi+FzOiUG6NRdQ2rGqprtvBo3ZdRK4K7
dkb6IBP+8LdU7P+glNlagaPpG0QyCapWtHt5m9foLIh83BmAQNW6Ho2XPyqFzYW26cNsOopphVUX
V5jpvz/uu6L1ZwtyVL6ogXlK0OzvXT6VrXG0ZlM/n4X2Z7DDGqQVOH/gpLnr1Y/fH+29WunnVSYc
j5ZDL2ECFenbq/S2DOLKt/OZXjFBtkwgUyLYl8FIXq/r/2GVP8EqMZRgf7sp/2At3/Rk3vL/8PUb
vwqAze8GbS/+w4Ob8BwUgCL/pitDPMiR4tmaaIYHeAH39l/p/0+yctPIwZaCJz1C0vYvjGUTwmV4
oBAgFli3UD3Q/4asRFfdt+k/2X5hezwLnhuFp0Wire7bCaRCMSClEPwaWrLgVIrWDRdtsq7RPkjD
lQGdd1GjaHvuSMb1va96lr2EUfJdYt+5jxNFWRF29AFaNfcRQHh1wWgCYEFHqRYQs3Bgnpkfs24X
UL9Od+BfygF4rLXDI2kHEeQtVC60uVBZNR6XRdf1dRLJbMjtoNNDNcr21IiVFkk9D0UDecWubXS8
g6aBHWQVIiGps/mD6rPJ5DWx4lLTvr8cAfYeV74M4DCN/eZD/Rw3U/otBlHzWdsuOZK+6p9NowhU
CQ0/cTp+oaYGz+JSudYAloy88Kt0Z6Tv4gNuVHDdAp9xYM+WgwQKBqrFZFG5QHPTz2GzHNiopzmP
kO7cBFJGH5cVkoWZ9rsQWqBirCS5W8e2u5tmMHrLRD5qVmWPjjkAAq2jxz7KPjqX8v1CVoiGluZD
XAfDWTyb6No0jTnNKRUFGIzqslk6e2KgX66yQH+BzIfNm3BoD/ZJXQwN9mbdBcvLqBJxWgWjB9WG
+nujAU9DORV+pygshyIdTXcGgdn3eY7MPrOV+4Su8RblQ1WXKKrSshganT5HETR6LIGGzqXdx6Zq
Pg4BDt0Ovc+JtMtnMWFrpLTt9jG4UnBgSYO81LYLipxmYSEiYNbcJ97FPBdE9qdtRj4Oy8gP0GFV
MhezVmdJNENdJZNkwtkvya4NgO8cyUL5uuu1s3POQQfcxSpUt+s6+hthJSnA4A2XkkbBpqNzDEcB
FQSUMz7GtTZr3gS0ukdGoy9Z06+XcuX0asPiDlwKe2vNYA7tOLqvUxrrNg8JnYpZBf2PbBxrbJA2
Do9NUttL40V15lg7Xk4i9V3uuC2/QRAZFLrv2ZkMp7bM17lPLsI+k11eTQm5ti0ENdxkXuemjUhb
DHzJAMWP8xN1K4DLga7RQVE1QPmIkm8XlXI5LDJi0BM2AUqGJsoulqaBdGfq47mFjq0zh8y6y2rA
SSUD789Hv46PJWrSBthcJH90M0iLNNUZtj4wKmCav3HPSE6lrJGbiJLn1AQ2yp0HK0o3mWVSk+xj
tawqX0xy0Yu2um3SVB50ycjLgtTiAGUC/6oG4c+9g0yt4IvkR2vAk5twsp+yLqa3gRLJDoCuOMzI
2cqiVXa96GwQT0Waiu485cr2u0YEcr/Okb9NGHIoD1ai4Ny1u8nR6DRGytxpwpD5ajs/Mcm6D1XV
SiiVhAJampXVRdDTNWdNljZFmuGSeIcnR+aRzqA4ALWde7Ose9T/4NQmse4rm/rHxQ2o4uwQHiTw
751EOZybKRZXMm3NLefDLhSpeahUwO8yOp+ZlvobOxNbdC45ZzOWdQ4Szp0q0ViIBnl3WzdRsA9t
CKo67dP1Xo26v2rGJXqIoqF+rkg47AKuRD5bY0/pWklxalGP3rt6iIqsGwvqenLVJMGetJ39UEKi
dbnWfV0geJLrccbt7hj0o21TAeckQ7YrqSUnP4TfQsv4dR8P7SkKl+jUjDOH3nNsCtf2kdpu8tGA
RN6Jqn8Ikh7ShzWi073P5Pq9IT3AkCCB4q9u4g/JOgCxNaFcdmjhAhlUxdQxmV2/qwQCOYn8dFHJ
2T22msSHoW/LgqcLvyKuDfKuQyDKSml3QmXpZ9oRebb2VheB09nexNMa7OqR8c/YBP0ZQPLge1gP
Qe6spMXK4/lHLaAxiwGB3I0DFDBQrwCOHsiX0jflfgi13kXdAi3ZMoKQ7cUgP0e+nC5No+/GrpvP
ZcbbghrTX0S6nG59y7qDdam/JWGV3YzSqCGfZuEhX+Xm2MRdVUSQx+5GBSXEnMj4e7m2y94m7iuw
76VQiJk6F8oCfucsuJRBPORdz+zH3qGiicPe3/HUZruJdvwzVLNYG5T3O89AZ4eVcletnAMELPDE
llXxs9ILSvwEWW8o2vboSRd+sU0Zgy/3jwKCkCKyawTxLO8bFGYQQULd63Y98QCEMn3nSXhC9kDy
zIAp2Suy4ga3Ect2SbV8sL0qPwaONUU9N2CHeStvaz2ubR4MpX0CBT2cZ3RIzktAYCkiKKhZxM2g
GCdyOSYBvfN+vp3LaoIih+iLGQNWMMy9h3qNmnPRbWpIXh0BCaCU9qWEaji4U5AEopA3HYoSKsoi
bsv0rHJ8PpTppPcjnZuCpOKyVr06dnycT4LUkBN7Uu1s38QnLCgQsk1XHcHd1nnk9LB3qWguS2YQ
vq2wX2RF+mOwEH7hwR1+DROtX8DHB9dsNB9GCjrYp/EjWWNUH5kYLq2lgOCmwB/TOZmhIU2Wx7GR
8znjzZfa19NJ1kl5GFTVHZd5VWez32huF5TjeRUJyECqMr4by7a79QOKxxQ715LX9Yew7KPPYHHt
ZYZdWeY0FMvHsKqCM+0Xdtn0VX0eVezQUcirALDeKB4/ucDGOUkbva9aKvIEddBDlpb9cZ7S4aZP
p7BwY08PZBDfU1UiBJZSHtMRFZeVowaPof2ljGN70TNVflqyscqTcekgoNfDDhJ9/4MN+gHERwtQ
rE7ulcApTKGaCpzfmvOaXi2Iqvtehs9ijIMcFau8qfvuUttgvXLcXa4ijB/1oNrzoabxHgLU5Qhy
KDtUTolnM68OfH5lnl3Q8rzM5mzfLdFySiw4fHDLzzZEXIEeKjyUkMKruGz2epZfgpmtO7NSkidp
7c9BjOUJpJgXbrpIOrTyyuOugR5Vd2UhU9IVkiT6sQ54e4+kSl20Q4qtnoUiySur0vqm66bwmEGu
c63L+NBw2h9TR8yVpXG7ax0LjrKOmwORUXmZ1C3CTlTPZ6WoK4aIX/PbgfXuJGMNwiWdzW6ta1bY
2D4DwKuLLjGsP1roZW96m9SFYiY877xpDyy17gsEM6nOx8EjSVEjZ7nS5dDmfNOasc67ry2wtmcO
hIwgzf3SlJnY4UR+NHMzHOqmzcAStYE5rSNJi6ZWAG28UYBcBtXUUJSo9qp3kSqoAiBglwZC5CAu
v4nJRLu49RZbGgdbxzLi7pSqb5D3FhMMAwcbcX8goscOakV47hEHCmzC/U6iMd2ZoAH5sZl38wm4
bz5Pttt14DH3YdWYHKmH2Y9afWCJB+g5ktVdCDFCEddG9YngVj934VieRU6IfdLO/SauG9W5Geex
KGUw7garZ8jEEpF8GiTZAFj4NiBFIx+SHhtSbteyvg7tFH51faJvPARuBQBhXVBAWAfReohB7lMH
mTqEg0squ6/V3EBfkTetzpqHxEml4nPB0kpdTC7Nuge7Lhi1bvrmoBrOsxaZMrwHPPQUCpwwWYrW
1mzHskolu1WW7S6YRA2JZbm67z3v5TcLg1GOHIF9wne656C04rBGS38Sq3AmD5fU7ciYVufzkg5X
Q49PQ8/WfaZYefBjmAOOGMDqkkECV67RsUpY3+Vl79pvRpDwqqtcCp9C6LGCQZhfJzN/8EB288Ew
/i3WPawVPvH9hWCZ3TOfmTuzYZQ1h9IyaPrmA7ES8hZo8cu8k3Y+i/WUbtFg3SHri3ZdjBQGTpBm
s1+oM26gSUs0iy5IO8bnhhikALDT7VMt3Y7xFQByEuB4RPXdowMJ/BE4OLBseLKbBOh1EOUD0aog
GLk7S1NAT3paP1smbso6xbASnbl7Z7Nyt9RlBVUMQMertS+jop5AVBiqIbgaYViZAUr16U2KXRjU
hRvmUz2GyJHHvm3OXVPXDyVMUp8npJ6omcblem19ed8wPx5AHg1XopH1McgmVF8sauR1IBZr4EFw
y57PPTmt9TjcC9GQaVdBynicfcZOajTt3VRmJi+HcHgCqR1+AiI/fGq78kk0CbmMAV9XuW+BlNKN
Uc3bjPT5vJAL8ND9/SLdCHWT6NvkanYy/tDK4QuE5VrlvQdbnAeS+ALcKrb9ypexxYAIjjazq/5Y
k75+TGsrjngKFyDBdQ6jI0qh6VGZ2X5bghCgGQSYF2NT9jucUXuoTY1F6Ezrc8PBLucoPZDrgDSO
dkIy++KR9SHjDwDDms6tt0OSKglhpq7uTJkhExu8GeBqAhw+gvTdR4nPTlbF1Ul6X18yuVSnBla5
a81QOSSOYzKR4EWnnX8ESCgYMEKOi6MrggZhav2oECoizHxLCl8n/iZYO7/Tcy+OU7Tou3bLk6jH
vDI+nqCeJ+W5iFRV9Mh8i6rKurO2FmFRoyzrUH9uiWzIzCWjSK6rlrAtgpX7bIVeWWLa1c3wqZtA
VdyEqh4p0FqOYmwAzQb6uhuhMpslH2EvAiTiv8EbQOxtmAX1GUdHYPzgEqwfp9b17sHboMb+Gkwo
eKfbmYw0AZE1J4CagakbZy8wJCZND105SNjRxrCbVf4/TbyMMp4Cd+1LdxRBMjxo3binv8E//wF5
DIHO9H+zEJIU+nKCR0bhcfYE6A7bIMK/2eT6wdla09BeA4ZjkGBEMg8hQktccwrSdCfK56ihx6WO
zqlihyA2BybDfZqIq372EPCCal2CY+brHbDS4+9P7h1g+HpuaMsAtU2CXnObIP/v59aEMEIREdnr
vjfXSY9cUZxVC9pd/JsG/w8j8J8OApUQnh+LR/+R5P0AsHpyKHoXe11B8779zwN9aJPu8PMw/w9J
vkKSX6Hen8x6972s/mrx92qoxV379/34ByD5zrb8l54h2sj/X7Akh1YLzD96RPzltX11UeDJQlu/
Agi50A7nF/j4C5eEmIHCIftLyIC7jn1ss+CGeJowjeDmzYD84fERUfLfgJL0rc10gzvDCGginBOY
otsDVt/OUQ3PaBtaxb4DHJqQdUZ9DOa4IP1S+SfG5l59Qa7KxkM7rOMKzX/kmHRF0AnyUrYmboMC
4lyVnGeSrfNOZUE7nEEyq8crDRAI6UOnHOtfmJqg4kGNzjVkuSUwo/B74rp1vsMOmugvacp68ZU2
dODXJa8GcOdNWI04lbgHUXUjQzLZdldqZlSfd5Y1zWWIchqnXDZNuF5gmbf1jwBpO77zt1v6H5bY
W9wW/esJ1i40+fHWqxDD9W4dJ2FTIVjK9LuwHdTsZ1MT6xiypAXWrjM/llNlC4C1uvqhiUB587r0
YBqCLfw/HP6n0fivGIfj49ET6B8GDzDFncLJvL1HvqYp9Oy8+laHgK9AdXeUUZkj4gRDfUAELs20
M3IqY+yjMdKQ9tbG0IVHRRh7bun5xOHAhTW3g7wgvMaTLAf87fdjtI3BX+fI4MQhIWjabZqjJyD+
/fYc7epRvXgGZBEZuNoUv01Cn7lR0rS7//ZQMUHPZ8DAcQSN2Pa00zdhVUQNXB28PMN8DabTwlSH
+sdFQ4OX3x9q2z3+uqoYWwqleCYh2onARr8ttreHcrKCnN9QgHqo10i0K30C48FBp/GEY7Vm4hws
IxHT6ffHfTfjtuPGGZ7KFzESgS14f9x+XrukC2j6rQRTPnJIVHo9fpKxiAB82rqaq5tWyGmacinh
reN/uOx3riocPtmkp0inYjSlRWR4e9klW6qAOEm/QQQNZUPBLOHsy+twd75K9HUVwLt7tWGpM7A4
AtNJjoZd+o834O3uhhuAPgQxeJl0628Ey8u7GwDekNSrasVXkQFtMsdu6MFQ7AMBK896hHnS4a78
fuz/efGo1fA4JDwN5mf7y3csjUyk0PVKzLeYW8SuwxpyH6oDM3Ye432VipijXseoIx/nmJ7PHVkX
k+2XqiO9/cNE2OivtzMQ1eb2fCaEHzzH9B+cUYnMhGX9FLzIyiRNcOYmpJcyb1wnxw4tAerYx0XV
jCvcSTCwU5wVRKJyvm96Xq8FOHTT3meNbLAMB9aZCAaZqh1ffj9mb7MwcHAhHjwcEzyvaOszAU3s
2wkzW+C5SJndizOTwSQgsyIYLOIsZQAgoUgP7oGVDtuiQXm8vVR9Of+3g4WG8GjFBOYvg48vRsB+
exopFBXTijrypUVajp2pRkz28BKsZFrZBYXOQH0Zy9moL03NWuwTpm9MyM7SoA4WSOqhA/q5n60S
32orr5eL2KGia/4QLDfb5Ju7Gm6DhAiG3pyY4nx70uPfQ5ijtu2z1tOXUUQ8aPao8Xo93w5+qvq2
sAPciIB14ZrA3+CJarp1lyq/Bvcw1YnTmBlotYvGQ/B60cihncRWbnEBOgWCbH3HmwyQLrDXzCHQ
R0ENF/o58ZnGr6pK2GH4Q8AIQay+uaCIh9BQgSoNKQyjmKxvLwgzsx2WdumfE9YxQD5gxxmmohBz
lpki9AA/Aeqsr9ETcAb+Nv+M3j2oAPzJwU7OhwMUPn9e0O+07QijEINmhGVhGKHx8z+mhXJqbITs
+ufeYBUNewo8Or6KQknXCzrOK4YjE4v2T41065pAAWgssCEEfMvvygGevzPTxLV/MsE88uu04lva
4+IFKqajmtl2e7qRZphC65Kw5a43tfJPXoODUShk9bYVVxh93KCuzSTepLAy+6e0cWBN0Ieihmk1
Hz0pp3TXs5GOBw5WAN9SrqyQNg0/Dw9MM1htnnauxk90SIlw5lXQbhnP1LNGfXEjB1N4yBYTLvcx
hZL00hgloAHXjYkaaH9E487KGCnD5zZtRfy0EMjtmn2SlsieUK90SLx+Hxveh3CMfkIS9IpBegBz
QfhualCxQuwKxfezh1HPbBw3SQByWRgN9YnOg0Wg+P0R30cj9IqICWQxW1+brYvNuyOOhozSNtR+
pn7eJqOd4y38RWOisHmDqGb8WdTUYxLaaJ7G8ipBYME8/f1pRO+vHM5k9MrAxgXjIDS/9N15eLrM
Q5Dx5qmJ2wZiV3TTYMH3bpADopFUYxvujUi66naBsQcRpwcBV+6B6kdLBxYjsUATJ1D4F1qk/N5R
o9FpZLQhX+6mNCDQ/jHvugtMIiLBx8cgoHJo/cNtscNbu9x1i0R2cRK1mraVv8BrcoNmweCogLIZ
6pY/FLzv4xp61gDEgHsk2iodiBze7Z2KC9naYUwel7klSM2ZMRFS8wVCfJvHSLLgAg2tw7R1CkwJ
GrdMP/P1gPfblKYzpGfiXji+TeloqHxjzmD7oluIHPxIwsMAJe8IrwFbFVYdmtdslUK4QpL5ZNCP
A8voDzfxXWRLkQGl2DYR1XAH0Qn7XageaNv4rm6jx3SSFGtr6svtBKaAztvS/bmO0ZVxxbkJCTPd
BO9MuIUU0w/YaAIZojhBm5PtrW5Ai44vOquT+KyyQPTgOFhtx6/F4PCpStLtEtcSouqDChJDD31q
FjpC2tn2uNw/XNq7LBOXliFnj2BlAooCycy7S5ucAtEzd+sjLZctUk0GlPkdlHNV93Uiqdqs1uAH
/VMSQR+gQO93IW6I440u171veAizTkaD2T4iSzUYDoD6FLOPLh7RpK2CDFMstugVg+g2I2yeVYAJ
EdYmZCQ4INxyBP9C5RhiKMDTYSimKZHBVDA911gSEuoB/Ot1fLZQuD0X6d/l+u1rLv/3HlTv1iik
fyBasUWghwFEXf9IdUPrY77yIXhYmqRDdHhNb6GwcwuIghTO0fZPYWFb9n8rKrZDxhSJPcG2RDiy
prd7JYF1MIbIPXkYZ3AwX6Z1mjChsPdjfOK6jzsG3WfQOUjhNV0x4HoRLVIWBD2MkjVOT7cJZKOi
PogpThEMsCCXO4M+iNgBmgALf3JwQEPb8/O2lYMFuZE7nbZYK1hF2+0oldtuRACPLl6ytc6WO9I1
Hc6EKYW9SfFpq75/P9pxRv9x8dsmgCARQgL1z4oK6eAId4FbHyTUIVAtTTOaHhUCmsv6mkNFaNb9
IA0HfYrmIhlkMMYAtT0neqZoFdQj2wkuTNkE8QZkJ7QYbOfKr6TS5Aw21JjDTd52+hv0KN7cNR3w
/i8WiiR7Ey8hcX6XgrRiMIohfxzng7UM7VrMIIXrct6AXrukxITZrm0NHLG1m2aDBj0uHTwUoO1i
YleUDl4oiDe8sYBeXcDquD7A4TfH9xyYflwW6LU02/nYZ1aGm41MlNNpkgkysyLx2nqPYh1TsT85
tYoZVtC+5ocFrBvdsSZw/gGKh6h6mmNdih2FbSksVtSnHZjGckILgwwNoVRRMl1Cx0MnyO2J9Rci
awk5QiMhowPA0FSSfa+6Jn5c2VKq4DHriHMPDsqP6Qq++za4w46RzN+Y4dw8+mQBGwvzSRfK8UPm
vFZHGJdrd/BQfDRdnqHKhmIhQVedIX0JmzptIcnp4TndYaqsw/cMxBfAbaUt+uicTaIdGGTkijC0
1hJNADt6FiaBUkeQ79Go5XeoQeiEUXaQypn4CkTRgint4drr5QfKycTJvm1jGKlPcwblkt46r6mh
3NdLOdnlEuRJWVUHETd2ZneijehwQgMjWaYHzBVOQS0snmBb12CaLKRAQcyHaSeF8fV6suUIYdXR
QnfM0XQoszEC7NKjsdSnLpjRt+aEyQETWmEp0pbweu6RdcGPstLU8RsNZAIv0+ubQVVp/A0myxiH
890YDy9+HrJoOa+5AYlzFoJJS5JirZmaExij67DRgN6BsoPpYEGFyykpw6byxYmVE7h3mcxYebPa
3vbJLYQbtdUHKACDqD+pec3S5Qa0M0RtOVqpbZhEYiYm1VNSwrnnL+JYwyC5D9DQJGyuELUHyS4C
KkyiL8MKbTj0bV3bOhV7WyMQlPuuCinOHSFrO6V1CTT66ZFSrtWwI72qTbprJ6iy208RpMQ4XlPr
LHucy3QYIN5IEoxslKJfHRTmIZfbj+D8kbLkw5BtOX0Mbm0rDGQIN/OhlnYbMQonE17AR0zBfQvt
F+JUvExlil4IduowAXyLfOM4ZabB5/rXS5UTg38yH2qgQwn2klHgaFqGKDLR12O7PWEPayD7GGq3
jXMbZzUQsmAODG5F0KoUSpRhQEEzHExVIdMqYHhZ0VGiSiWbA9zBeB7mJzROm6sW4xVI3x3l7OPQ
XaV1sp1yhTvd+3uOmYUjUPxpeBGB2yYYN6AhlnO2BngPDOs2NMsS4qPYYtFPBuew4GEAuMZf12MM
pcMLYETougvm+o7fKxZDWl/ENgMAlPeJDDEWv2aPgMQTP5nUwXZxAhJwvAwzZo0pfuW4GfNs+xcd
mbqipDLB/a+hDl4//q9Bfv0ckIJIXSVR3+AEwhb+yxdV8b4yRwgqVlz0EEGJpvMyomVF7lGAl12W
s9cb1fllwlRD5T2bEg2wMogg81DJZeU36NvSYZSWqNH4SNQDYzPQkVEYFnKIa7akt2wYZKOFTkoy
vGSvI9j1WEGIa6/XJKMKNVrRdy234dkKGRC+Rl5v7ev04EJpjA+PK3wD6km9Xbzjq8Q8LUOzHUbC
Oow3V8idEvnoYcyfp3NcKd2G93Ui+XmdcZa4yO1XwsqM+B7aIlHMrnFCU5p/DWjgLRjlotO0i5N9
QFir6pOH/dD1x3JDtMjeVnOHNZ3V5YZ8jBb3t1qSaHgJedli+oDJbbaLNzDM8JsRCP32g9GyvcRL
meJFt2RbDo1n2/m3M0Qr9nGGJa2sDpAA4XflQMOSnqlxTcLpgr7Olaoesyk5/hryrF4MTsdVVOFH
sAN0OHjdVwr7/BIOnpNHZG415Fn9EExtVZCxFDg4q2WHkmlCM87ppAEYALLBbZLzKem2Vpu7Gfsr
3lPrzOv0oJAsuvWcZqN23dkUd6RpCp3FUKTmYiyB0oZZOOPzchpGvCBpZPq6gRxaX6+NBYjGCAzK
QY6ebKm+XtQkAApYU+PooSy75Ym3wqEKEKvf5j66cnJA344OESJMaqSe070GD42PQEEjsvHEMmxV
7jPhrka8KXXXKXX2CySvJy1NfZilRr37FaomPFDtrK8lhuNIf66ZoUs1BmwUVgn/hKYcnZ0eB/iZ
LD+bXi/dZSVYcbj5nFe4IjjVYeziUJAhyk0Gdoh2F7p+mzXAq7Yp/oqfpiMa3KGVzhxt1ztVVYQX
6H8GfH6oAIWi+ZD2wJWzOFJtlgOyWHlzRXv4YtodX8Othl0YPPn3v0AWHzJtoANtByMiyMoH2C5z
/wq9CZTlQA0HFivgpQKaBP7cNKid2mLSACbYRaP4tp6mGN0k4IdT6YRQSblYseeNKyJNfUCttw3e
XNENKojgIQHDUOu2xNfRfhBX+Rm9MJ0Izq0Yjamu0elvAylhH0P4SZSgfPoQA8Zaxd6JOljlgdue
6RFkPRrgxHkCEIg/xyWk0mhUh70aN98HscdV8bbZto2GiW26mciEmHyvI1lPHZBoWpGKLufWMzhN
Pyg/2wC2fj8BVfA9nJDPiLeYX4HtPUagjsl2DdAhBAj+KC83lErDBrRhARlcetAXZascwpfYaa6v
IVaFoPMQR904BT9shQ6BYo8djaLp4qiBfwdFCkWMeQIiadX0QMqhLssCnVqodHcQOoZ0+JYtFdo9
oociRODkaNS8NFs3Rj+qJ7REiuIun7E7oCHpFIYdckq0jchg0scsb+osKha8GSTgtC34Nrf7dSWv
93LoobZjBYMMYLusn+FG62WLf9labtEE2f+2eKux2T7R/kTvRR1t77GQBPjECgcrXgQFOtHsUblv
3EalRY+lXCJbFNd+WkN0d8JC3VYl9Bz4y68pi5wSkQjmie1Pr3j4Fk4DdN1yq6EJ2HhD0ttZJiV6
JFrSAj2PVy+y6GSHdlvlZeA3OHAE+4WXGGnZdBo8wfyOCfiHa+CW25mrCvzp868DoWsKtrQBUyW4
f63Y2qr2icrrtp/jD+o1YKlXoHHA43YxGwI9bCDkiK4tcbxrymboBBqu8Tm4nyvW45phIa0xlaqo
3NI49PvFMZJFb6c1/1xwQYfmFcAx2bwt8j7ayNNda902JxPhIdfImRzbptnLWmM1/i97Z7Zct7Ft
2V+pH4ADCSS6VwC7JzcpdiL1gqBEGT2Q6JuvrwHJrmv5RNlx3q8f7AhZ5G4AZK6ca86xCNBtDQJ0
4G3Ry117K7EkbqDskhgm2cJ/Eb7+dqBHy9kiLLrAkLrllP4uKyc9PQT0auMxgV/Ju3bieOZpgOpU
XBu8D7yJYkR4SfwRSzvv/V9Od7+e7baXJ3PDtGkmHUFI+bv83g5zrU2dg1T1c2nM0IB5F5wDeJL+
+aX+JqDzNOmE+XktJCv+bW/H+r/YPiY3b9yIUvLPe0TP57oOGhVJeed49KxYke1ku6hDmnGFa9lK
Ltkfi+M/v5dfJQTsJ9w/rtjm0NP95D43fn0v0WgayLdZ/AiskGUstcRWj8O9dMzdWlM6/9v3/J8v
yHBohAOidgbiovc3XZGWqi6KUo8emrlio4hJ2PYnZ8m51f54sv/5A4pNtvsfxWL7hGi3xJdIqhhw
H/8uZM5FJsnaF/bDHyvGlKybaE+8Y7Gs/Sw7d9xnKlrbT8NkLllYDtW2npstS4PWrZL96F/e0a93
Ou+IoxQ4BlqjHvwcWnW/fucQBbXJWczmofj5UE3UdTzj85BHrOspoFguQSJJhRqhZ7I5UFpoyfZG
MmU2w0q2g5P93oJlQ1pjZmlZApb6hr/O8xGJa7qYnCeD6Wc/S/1cZv/5Q/z9MnLhaGTDOGQaElbS
v3dZ2XebHtTKeE26fFuZ1h+FkOqsavi0aO4gb/7717N0LuT2j/0fiB9nphrB9jZc/9j2sN2Ra9Vr
VtYaLHAa/1fSGthPAZ4IZZGFm0f1P5YDE6usIHCWXX9uSxTJ29Vw8oLnouqabcP45w/4ty4Uhz0c
Gh5ta16Pipk16Ne7otL7JMpm5X3TMwTdP25AoC9bUdWa5Xbwmtyxwh5bytaA3dYW9AT8gqKtC3qz
mp3nbNJZLv7lff20iPzlCULtw7DgYdz50VqH1fnrO9N1OitOmnSHdjX0pNsZFnBOqmhdGkP9e7dW
tKSDuotRRz2/jFbOe35vxb0oL+y3WIMwHOcK7ebGkKgH+n0ZWXFcH7H70dW9RnOai5kkm0HT6K1r
mpKDTJsZsmp2ZTGsRh/otW53sIVbC7HsxpwJEtr33s+OXE7IRDPvoFGLZr7NyUV5WHmG0U4FqkaG
heTIUcFJy7DQMsV69keJ4Wj8WAIRatouJjW2y3Jv/1iIfh4W8h/f5pSUBosvh7ttI59Gg7jVsYb+
UFwrY+DrpkiywVSbHQ5bCsCf1Ymivcl108FRrQQjIEWK1Yem7FVpaGN0JjH2p2jRsPEl/h+lyI8a
iN7YxPe7Nu62DTvNiDbE6SC3ic27NS9J4Hrb63X6DWkcFHPJ+KQDinyRFc8mhatnXu2l96Q6Zbau
bcf5bmxRSpefJylvWjr4nAnYSIRTNBSHPoGfJb1bR4E2AC7US79htqll3HuNp5xpFze2tJona/HG
tX6iY7D1pKjiCKZeayCPtf2UKvTimNSjxBCwT9pGiCwoBWXj7wuHx84lXzFPxhdBjrF3rwhfkfpU
AYTOSWZW4Cc5y/Log2Bve3gvxq6qF65tOM3GSjwPEgF6XUBxJSw3WOQSTTe51/UdLtkim1LOw57b
0tkkPtkdpF7001dbL/OFbJOkZK78kuBb+1qhnWiDD5Vsa5r9sZo0dLRj+8YtWXmzfQVQH8D5H5US
0vVW6S1Vv20bP2+N4kc9VzlFzqGr9fC0ABhsdRs6e9vFtcPbMPIcd3uujd4Ty3DtPqqKCOa+TEFG
E2uNp0drSa0sXFK8wakczWOqm+upbOfxiBZRP4CNBxnjWcnVSfsCy70c26eIm/ooY6sGzSCN5GvW
quI11lP8wp4gjuSCcjlwXEUUMirrAvPvS53zOFaTsm/sjb7uyCTh6oI+22fOLHdZnQ53a1YAAqCu
7nfuoptA3Du7/Jao4dEQUl1aqcWXcuygxHSIyFhJ4uNYD1B8vcnFyJ80dOZV+pF2DdTaRJFvBI0Z
WpHXwN80yv0SVfRxK2VJfrW7VDDUK2c/8StPLieqr+1cDwcDsPtH4+XFIQd7tkLKzUjuZnr9qCTq
OjgavQGEYtbx8zSv7nsBAZjD+FBCfDHSnW70+lnqXgKJUNPMG4nQtm/7rvreZU70CfmP6FLSm96H
oFnDiUQo8TAaWZLuFcmLnejK/qEbJZIBS0HYLfNwNruWqKNVTnAtHSY+uK8pGPnlhIdg+NaBRxW7
elA9B5W0JHk4mpb73e0tpwy1SGvPpYehIJSizz7No0lcim77xep60QQRUYZ3PevUzexI/dLZYrtD
I2vrgsbjdJ4pSG91Jx9P6NfaOc3NxAhdVj8SfZMJw3F1RcLBV2lvk2qm742mzRsVen0njlobeAIU
tkZADdy5TCUpfDxP7UAoaMrnsz3EDa59odLrIhwWYg5FwTiZhXkmIFmoczuTdjXUYFygUMw+Wu2L
NS3f9CGKrlLw+Izd0IeIg3rqx8Q8ndBaanMnnb66qkS2b4uaqap0GtQxUJocFwP85zSGlaENpnyn
twyF2CiqQ81R3zf0sv80iyr/1CVgS4O87+PnJlma13bGQu438zAHkdhCAxnvj56pi2rGgzcnwH1n
d7r3jC4pgooo53tWkjamTVO+gJJtfKVGARhYuidltBjHWz06A8GU751LsilDsR9pHMiBF4168sVa
w5lyiG/IcRNpK0TuvbcaZUnoUmFlvpV1zb092ZBWjca2Ay9dnWMv6uQepw3ujClpn426UiTHZnHI
1Gi/t2b0PHHSfV6bcnUPjZJkVJsy/r7whRyS3hmGHYXc8ghExmLGgWzoucIuJjINsd/2cmj/VJLC
j53Oe/aq3vtKHtR8ytqo/jqu4/p94AYPRzA6txJrwEFnpwibuekfqRA13yJffaO1Xf5l1WvoNAWx
L2Azq7wmiy7Zy2ZWJNLiLoqOldtHh9ZKoLoqO+TW0D7jzjJ5/6NxFnpl7jMC8G8oa829VyXtUSyF
90jmfL3EHXzd2WHJ5SBbptdK6v25HeR0D1amfcJkL7+Z+cjiYDQLsa6l5OFBlboTZj9c5taZTuk0
mzXKi1sdIruUgFtsnJ8IFx6w0za6iaKk/UT6IXl2ET/emtXtYfcn8ZGHzbldhdbjQgLCWniRBU2o
IFvRk4wM3XWBLqzjJtuvsVbf54jo9/FcqybA26Hv2ylr3lQ/yJjj8bretJ4cLliNgKFqZf0Umys4
wgRo1M50cvco6NoFo1rlnTvGJtp6q31okYGL7GYhvZrCMCtnqtXQGRCl3ZvcMkcHfE/d5rDcC09F
N5Om4nt0kgLM8VK9FH37zs/ESLWpeOlKKphscLLr7GUYKC0l0rNXK+PLoAGxDIpkIl4zOsNzaoxj
cyBcbsrAS4RzkVHdunuidpV3LhNXhXRi5eqPdKxD11uJ8zB5xhv90oyqa63Rsb8sWuPwXdv61LfQ
t8AD7gVDEqZTJZvyzpyl9smpPFg69twmGzxZtQ+kfMZyR9N2SS5lmtdpqLWVhacxioR2cEYg1Q8L
eekhOWylhx56zVwXdc63Vk9xfs45VTMqRzhULoFVDtF4i96REXQeRPw0OWu9BLVe2DcY7iIRToIS
8dJzlO5frJTzW8s60qoesIGvxxXGoOPY26SvjVmvsqfVXCJiFMvc6N5wNljs9JMr0fQPDdyfNkzG
zhoePSDxMKuMuCAZ1BKEJuGkSYJMqYnvxTfIAX6qF0FMdOKomAXwrwz9ZvKymSBlixJ/6xQspyEW
t5XJOmt6zoweQpxw8nOvLXOX3RWLZnuryddf6XMZorSU+eazUoZV3vW9zNw+XOzMLgwk8q7meXBp
UAaDIFG7k4KY8Q2hwcwm7IZQG6z9TKLQLBdaN86Q5ccqlVa9i2n13eYpQmeYzel8NGOoMyHQmYTw
FpMqxCmPW0VDcbCchVwY/Wu7N/qrZnmzQ9Qw2jh8MjcR01DdXoTS2g/w6llotor4Wl1HwtzFsAYG
6G72nGh1QHcdMxkE6sR+WDRZk6prBoLrRcBK2vMXal1L5/Qbi1ADpyJRBbOBSF8xeCgvHeEkO2XM
tWXdCm20B+YPMErmmDWufI/H8cu6JvFzTFoy9pTF6I1mKh8n3Bk7AHHtQWfz0Fkk7JYGlgOAczGK
a2um4KKT1gsUsAmYxBgtlV+WVvnYVoC+2xaK6OCmkvV17MtvfRyte6cu6D3FM3GanH0lEHM3NeHK
ZiPvvS4xHx0sQG2Yjqg13A/cMD6OtulD1Cr/pJimwAwZx4lvurqqH4emIzU5zPEYndB9Y8fXytk7
lTW0eKNqij1MBOuxynWx8/qkvuSRpd0a+SwvhqLtWMekKnOPY1FoGNH4XhFNPqyzYRQ+uZmiDHVv
bLqdEnZ9xQE49SfVToRqu0mfAwZOZYG0u1ExeQhsQlBjaRxOnc2H2y3I1I9r1KYfAAKL5pDRIQtb
HsrJX5ccoPdgsPmnNiCpNKO+4C1ED+w66X4ARRkMlUpesjQWX9DO5j22G+9Q6165d5ST3WuZ3gZj
aSevelU+FxlerpiD294xouwNbFxf+9DkyUbqUXseDBPCWsR4GZcE4UBsUxl86FhHo07nMcAyb95l
HEvO4yTSb3liOl9yKFavuTCnG7BtWAwYT3EyEX1fkM8NstfeyvgkE8jVrR1FJnUri+N2E8pvEtav
Ttlebrv2bHRf65GRPbvCTmllIgfX9okJEszs6dp0ZuJCsdbIfWSWRUBeEUyuzXAG65Y4pvE1SZI+
BxzBewDuwACyIOf3BghY3BPJoqxTaQ+GE3KEH4uWWiuPz6Wq+8+KU1sS5Mo09S9svIQVPc2dxqPW
53bYMwzrmDaW8bx1/vdiHfPBTxdN3VnWnH0lXqrYHjh5guON8DPVkWXe0HxrL2rBFuK3MSXNzdwN
6itMuRk2P0Lh6KdjAaWkX3hWeCg5pw0KHfJjpO80+vTUxl2VjeYZmRlI2JQC9zhuxs/vEhNotAfz
3V/kwvnN1yhH+rCIGqAtWlPi2tXJsb9AOC7eHDXO0PHMLoTc2ejXYXLEI/0x18PXQw3n2z1zyQ4T
RdWZ1a+adnMDVoRSzqP0xIcBzMFMJqEFQ7R56ZZSt9SuVSMZATwl3ETwkkl7ynzcx6NNM6TMyQ9S
pAFO5xjLtKylSclDW7AC19eqG6r8zqjF1IWcKkhgQwCx61UFrRhiht1pupFV8s4Go+DC/GxS873A
+KkBSmHMF9OGaHnls36bJ7UNRo7TNrB1f1gTiBmBw4ZLVD2hA0XGe8CPLZewGpeozC+LGyHpBB3k
RaHui5GMCWRQjNreAI9eNelrHOeyjsOJR4VGCCkhs2r9cWaUXb+PqdWq0wAIovy9a2CyWTsCzWlZ
7ayGbtljpBt0Tw4Kq1Nfhe0iNT27zwaVcx2khuEJJgL4j4n+y9zy8b+XmufofI9dVi2gipPZerVa
y0gef8qtmtpaBn3hbeKmIaJZXZhqujXf6fhvnQyew9X5IASqz/YBZ/TK89YIKIFvg4IGkfiVS1yG
MQZ5lE02WwTLcf8yJAgK7k1PQTlf9cwDthAM8Oia/LDSn+JqseVlNZBKwK4jwyoAIC3VxRz4eKtP
qs0wOtiqnVlGj2ZvqdTegdpLUvOsD0Oz1DiJ0p4ah7ND3OyVciFBYLSrQyh58a2BHYvSXXmsmIuX
UkS58gBWp1wWhY46ooWmAaaooZjkLq5mCbpWTXhmPLSDqnbhbw/S3UVaYUf0scbIIwIsZOMRm15W
U0JIacsX5Q7Fs4Y/hokRNaE4n6kG87rDL1J+6FVOlYV/HSjGrrY7LwnHFqfJhg9taB+u9rD88Mmf
vTQe7y38rUeU3PSm1pmNmBv2cJuJZSl3yiyxW40erVylFY8ZkD3n1FDCOb5ZqUX6czXl1aHtdXyI
s6tgMGGCzj9gpUYMmGklQ9Js9tEB6si6PHSpNs0UCFqxowLlhBhlyrIOrS0ZXRKV7vxVW6N5Ub6I
Id48uHmaW+GUVtW3Fv5M63fZyNGgWrWR0wjQq2RHOdF2xyGx8vEj1hjLoAVU1EYVrHkS78mPjZG2
LwfhYq8xNmJPpDOPbCcXvTsKhr69FSNDT6CjRkZcBwiKqcUJ1Vm6a+naTCAxdGvoXzEvYHzwW4VP
LsCV0YwUSMLAGYS4dY05eZe+bKjDb2daZrM/mbmzc3K7OAPpIE6OdZp4BO44VWK+MBYgoG5lwQpz
tD6BrLJwYZw51nyCy82xUUWTBQOC2dcVywH3RuR9GjS95nOuam8zaeJ+4WKH0otcb5fhjviuYT9C
PMxUfKOxDHdfOFxOyScnK9ut6jKN9EgFY59b6QDzZIk0l4MJXv2hnszoFqNj/BG3gm/endYZwxlg
K2berensq1Sfnt3ZGu6ZppfwEYjX0d91yprV1CmJG+SW9wBvXTihl0HVEYgW0FJwt3yeTEm+0co7
eawklN1maq3HJoprBh1W+qvddsL3HJyESVuseOy7dfFJMC1Xsp4GUKmhg1rqFxUWdy8dvfEECgd/
WVetGDrjaAJgNHnFZm7gNBwQ5AZKRY+HTin55rQL49EcWXoZc4kK0ysHg6AZd8Bs44qBVuaghpvY
EPBCdStWzh4rg3qaZqfHN9xXfEr6+c4X2SZu7JcU4HeMzqDi7Zg1UPnU1Ev6g0uDoYS8cxKyoWd4
p5BL7tcSBcBfbaUA34xY5EITvDzMqJmfiS0McRg/ShWOpvp9AhXH4JxuDqbeWt4cVosR5kjVqrBo
Rvehs1rwbJDKrIYDQYoKVBr1rVlExgWIT+5g9ImW0m9F5F00LTG+LkWan2dNdfe47TK4SK7xTq5l
qOgUON4SpFaXAX+bZLqEw7RkwM5at492Q5K6BesvfIRLJowFLIs9WS9alKj5inIFcQMrBrNKC1WK
t9TDs+AzUqu91nhE9J0zWQuHAs8gl9BEulXuSpElT5Ab2ilg36Sqoz4PE7NtfvB87LvJhF6C7sII
BLcozdcGn0Tsj0MBu6KsX1uYn36SQp5z8ERidYpHbvmifWM0iR5TW81aoFF53LYDAZ0O3eVLFQ/a
qc14qMM2zZ27HqDXubcYOsiJPL9BF3COWqS7LyjGKaOeGEX4VRmrCadX7x7GdjHAM9Q9oIhxY9OT
5C8xv1RIPE7XuUfmwlR2uHoahVOZevOhsjbeACneNGwRt8KWW10GjWlB5TE9camWOsHdN4nXJFrm
Vy/qmXPWMY0mXqG+lqAGf8cYrIfSkv2zS7l/YCKZ+FrjIX8FJr5s0yj54jDtv5KacW9n2vQHxbhE
iHbDOxbj/l4NOjQbt691wXOw3nuxxmyfVsjywH7QMkfN7cwQiuMFFU27mRqj/ZwhdoTuzEGlYdzw
6s+JqF80ZkU9ZgnzTwKJqn9SDPaimYVXMjfNb8uA+t/ucoUe1H5lg8rLMaSLTQ7plRNtXaqHVna1
tO76LGlY5TvX3dxFbUMumzb/DLOroddAy7C+kwtmmOUwGaQtjBD41twnJ33YINwnrNhL/xyl88RI
xUrW+ZHhK2Uvg0i2eq/BXbYkA3t4sPGjkIzF4ZB5IrVhKPeNWCkbXX2BvJ3brT6fYAGhYvq2MVt7
KavJ/WJXkM6BRqm8mAvWMSuB90Cdh9Mg1BabcW9NI3FJYSimjMcXtZDR5qHBiC4tzJyJqr/rjbY4
XUhLEqsd896mJU/oOaZxjt9HxdFmA+cebGiDxFm86s2n0XR7jjCpOdtt+1K7UzRmIa1Ul3MfoZ90
zq5ZVndDHXaT7dpix0y3oWu+Dvk6isXntygGrE21pCTzV5WwMhwjgo6ZF6BYb59E2rHuFYcknken
+Txo8WoAtoncnP+Hm92x54vWdxyYL9nSRYUNt89zQUL+c3vu1z4sXUOHjjYpUwZd06SjJ/Nrby61
GD5ixanzkddqa2gwQWyzSEB2LLjgWk1b6l8alb92r7dXJMZNs3JL2dIc/TEn4C/uBcQ5t9dJFnwv
f74io4g2q4LJvFea2B2gtAG72KjPGuGINKMp+PMj/y/N4V8As3R9DRIJ/y8g8h88h/vvVdVBaXqv
Urrdf8E5/PzBPwdNyN+w7DHEAXXkx8QIQkN/zlXfRq6TNNycGTZ31Bbm/5M0a/zGHyEa6YZJ/tO0
MLXQuf0xV937zREWPiBa5mT8pSv/G6gDhlJu2b+0mwEjSyyLDmqYJJtLUP7XW5qNqVtLpTOMz6ly
dsyt1OHEMJlXg6SDtyNVg7Bblmlb7qfebjwfFnl7km7NOOq1QcwNEg6lHmMb+8KiR2UxE7HLGd3S
et9Yy6O7ybbJni6CfSBFpse84CKvl1rX7SjDZbiiyKEwmpiddgxZU1T8TEuBaI/L8qAJo35pu6U9
L1mTXAVunx34JBB9BgRRXyIP7Fr4QdkOGE3zyBI1V0e98Rqm+IHufIeIAIgwp2UAw8c2UdF05eXY
ThgkOCTVMXXW9LsmRPxtwul7y4rtvNJdyZg8o3nyJimLCB6Y0+mD72yeVY4dsbHDvGTdk7EsLqPp
ZXfQj/rbceoY6BllK0V4ROet7sd5x0pI78KJM/DrfCnBvPFStZYRA8WPYQWo00B2Cst8dlu+ZgHA
nZcwEv1c2fGwY12TR8PYDNG0hn2ZSoF90Svvsf/b1C8rdKq1gHmJ8nCXREg6HFAAx1kOg9Iyd2X+
+ZQ4e8MzdBq9bnlbOSLGHe7YE3GZXK1ZUFn6Z+a09zdDLV87fASPousY28NEe7R8AsExyh4+zgMn
OvNlLuCEZYPpHkoVZ9Q8axTdsoul4WLqeVCizN5a1tg9OHbtZjvbjqyzST1DHWBXO1mKB2e8p0lQ
sRHI5iBj/V4OwyYL1YZ5FVo3vFGmx89tac53Y7dZAUp7R0SFmFe5gUaTvjzgvijOVErRDQPfqk+W
3svbXBqf02kL9dR6jsw7LGBI4uhxGaxmZ2tWeZx0zBy16EFJZtlDhKx5N2idE0aznKi860MOPGPH
oKkJPrpeh9FaA+D0xhqtlA7HfrBLcPbT9I1KVNvX9Kkp3/pCPHCT00qY5+bUkVv118Izd8K1pjAn
Tsa0SutTzd2G/O5dOICyW7iNHWpJ97rSnsZ962j7xLCFbxFNPFIu4z0b0IrEQB+iGBPtFZZGfFJF
0jxYQG1vF8J6Z8ftmhBxcdm1AjGvoIy/mmPDfcNtS4LLRktWtHj9oaJ62xKfeYAawUhmHAEPC7U4
DLYUpeRgy3KJxbMbFXO67zwxmajHgqwbXZEpiRP3YbIxuKpgoeVPi9rILbrpUEYs6VtNnogXmtZx
ttOtLL1QlTifejeJks+zXMseuyrMpT28PY32np0uvP6I69ddjM+eqWDwFxk9waCl6d8iwoPZep09
8CynqTaAtBX1yqFjzvRVcg6vtXZ8HNNUTo+UGwP9zfjHkPfcZBrOG3JVu1Yhul7lrEzM3SwYio5A
OHY4zkNuszh+gxQTF0GWiJTro9UltycjaDcs/ypgi8GE5uMjujhxyKhE192BCunz+IiJQr4NdTX1
35ixIHL7je/IG0a/2Gpw5CIThFsV5b3Jf2iXnuikAxbwE53s51OVD7jG9MY07MCAIRjxYIl592P7
+d+d+t92atPe7F3//536WuNh+T/Be1sXafXrXv3zR//cq63f5LazYr1kgTRocP3PXi1/Mw1BxauT
E2fPNan8/tirTQZfg0bCT+vqJpFom5/6c682f+Ovor6AT7B0wR7/3+zV2Cj/tlcTUjdMUHFUGBhJ
USJ+3audfG5KfGjZceYRQ0by8sQJoQo1U2jAFZl3/ah08uDkVuxTZDDr4VQZlecG9opiC9DWJqRn
ks9BNiM/3hy1Ag2XcZYY3SBxJGb3wZLkQiBN5AlBXVyxA8tTL1GD/MWgbVso29wmsWF+AaamoaJA
ACd44rk3XhLVb3Rp1BuMXHTjMYNo6E+VcG/IGcr3qh3FtfTolWxTsW2bCdiGqw4GOzjUy1zbfsSM
CIPkWbrcI+R5LwMpa2w9ivaW33fu/BDPlvdSpmJ+wLFGWj0vUeBMArLtHVGzvD7XcGrdM5ik7qNz
dQYWVyXHRZEAYRBVXMDIk8yd5URhYkEgKogLypOQ9BjM2x51YYon7InWu8PR7b4m3HeELGs+r5M7
31dmzRw7U8cMZJeduMYG5A3yVnH0Qk+RX900KUqOQxO5I9C5dh8ZiTFFpKw2nlIg1G9m1OgoxzT6
Ol/iqruUNOXel5if84eYN2CJiXc7FbyabsbGUwaKokSGJXbh297Mp5Y5r+mSg32j+8Nn9wprhSM6
6XjQZFpeKpg0VzPXsht3jLBH0XC4zaJ0PJm1l5+q1OFnHG37Pm3iFeg+aGN2yH3Nn/y8oIVODcWo
7ch7MYbtCo/LMN9zSbvu1V5q4PmTihYRzrmR0ScDV5p+0kqDj1AvGb9FsWOlvkvXYt2S2XwvU6bx
Hgm8k+Gd0NQhPmlOTIy5LxFmt+Gx+mcqIsn48HLVauCw6+8JY8vxzIyV97IU00PPAOL9UiW2DIoo
jV5Wo8s+OSNgJB8jnhYoURpPFTvy20yXg7u25EanpzDAElUxv2kFkBhTPTCqkHfCTdTr5nyf2Ixd
9Z1+5G4w2o4r65k9llNvsUx62OR0Gbnr9ATK4o6bj2Hw2NvGbV9yJtV/cGyb4p3eK3FN6O9MoUN8
cYRK7YJvRM/BTIBkWS3nKqPBR78RtMZu5Ba1iTpU3k2tqO+PThaZJw3HB+TtyeR9p+uQrpwpo/nB
pN8OsGUquWMiMXQfM8VKTDSDsoyykftk8Wb1RhptvnfN3jyVYNjeXA7oeDGwCx08y/B2jqzSwzKO
zLeXQr1h7IleftzCqebw/SIJXTaY7zXbbtLIHkmjmANfCd365X6OeRTK1agvMsmqnOO89F6AqPDF
9RBA4GkWLjfM4Oj1pajo4v18JIZCpQf2e768JRm42DoLR0qe9G112paUEfns0B5s8SSnOnqhszlq
aEdkyXDrwL8v2o33bTNYc4cFBb9lYgEzJoLLx9FTeUq7mQvaIA7xPACVGjlA8JB3+cj3gzIvnkb8
AQeG2LOCSEM3T05SezdTXXg3a4PfnzzVwm+olcgwu2nu5lZyaEPfZ80YOzgssKTt+nj1QixaztG2
Wn3PMHLvxmpmLcR5pAHsrXM+rzm38bRfu2VIttMSTxgNDN7QSsLiATFzShgwMavbOANzkdJHO5gL
zzLtZ3lyq1zzUBIZS4bEUcpTnqPXElcysH1G4onuDPM1llLOD2pTxzga5c1brkfN0QMFfIj6xHhy
EBqvdJQh57pJ1q6PHbNK5HGmA3wyKUdv8INxRxE15UIVVB5Pkb6u6ox10sJkw+COhAGWWXqgzEoP
EHdyTO8TV6lII5xbtBnaHS4m7ilOGNzgTDjlsrZYcN91BGpmh1VCPDXDIp4ya5mWMKd8x1+H/ynf
i64HUA0e9G3yRp6I0m6wzNeeeILFx/vBQBZHu5Fh5DyJAo/LWZLApY0QR91HjNnlkCYWdzcH6Sdo
Ut5Lm1oiu0g1tMdBODrx4u2exwbLD+k9nznA/sq/B5SV64CuDptQOHxOfVv26HXTIoLrAq5L36CB
fksDCxulud2P3tK5eBpc74WxKFzIn0sa1Fz8zBhzuZUs8FVwdKm+iQmMSHWYBDRxL22erqLIPTob
E18vPe39jyeOOXnyZar6mfB6Y7XJ/sfKWkPkYU4DxtsXkZpV9TLF8ZJ/tuispNTy2yolxik9yKS3
3j3iz7RBmpLJh5hCwO98VAlmh1bRtPLdhpCPDziAFdgrVnFFdmMhK6gfhsCtXSXQP5NKJHc4PheM
pJZZTqGIB0oIP8ZLwRiqevUuZUVw1TecCF8UDn+v+IRN9XuGB9Jxg6LX4he20vZY9VbJJdoCp37O
af5a80xi8mGJqX2mV1hZYDat/VFX5UtNoPbsRfOA+WGB2k0dYrZP4G9OtbdtRBCIiqd0idWFPca9
F5WjRzy7o7lvG872WJr7K+Tk+tKRZQ1GN06ecQxbBcJ19IVAxE4z6uaGRCztp97BMpTxDPhDKUpt
OtKSP3XJoC5ORiI8utcTWQee13+ummGvVNfsNTzJ94oufVY6D5EhOQjDmWC0t+/UpR2dSNiVrKrM
1iVXhC5u6oMB/1+VIYLOWgVOh+2e/p/MCBwb5VGIhhNEKpVLIyPfhrsYZJedFB74ME9ncrLYMpkX
t4xMr1TJsl/spXCO5FNSLK3dwAHCYF7chdbreufOvXPuMo9tLp0bIP7MVfbLSTxLMda3mm5Xd+ma
u2esH9y9AlMR1EncSW6mcGnBLvez3BkQxUf91jFjHZy4Zs3vhayz58Upn2XmNMUNGq78xBmu2iGe
YrslR+ntXdpKv6O4eF8TpgZAEfIMf+Um2zUWo1DcFub2omXeUR+bMVzmnk6Iq+YkkJJZ44PZZbek
bLOFMPlgf2S9iw0Q6hv7eKrvMPQ8Y0JXewbStAcnmr6Qag6sNHO+xnSPHhJrIQv7f9k7s924kXRb
v8rBvmeB8wCcfYCdzDml1Dz5hpAtm/McjCD59OejXNXbVlW70PcFNKprsKRUksmI+Nda3ypac4vG
iOwsHEoFYAuw/ancjTOW45dsMO81LJgr3Af9pY9B7aac6U+uvaHcEn+0d1EgvYsmSJGf2/6+DQa4
y53LzmjTk+S7FHPEIyov2Z+opEGitqPjANztyGCLhsCg7g95QKSmtmY95E2rNjJvnTvYD9TL4LDa
aMGMp4UnFj3MZX5tt9naY9epzblxxSIwseWTFZULmnsoOmui59MKrcqq9rThdDt/WSGsqZHrMQ6G
vZNzwXp8KIQ+R470TRdcktO8GdKS9GpV6bc5oesLwp7iwRxN7QL7cIFbxMcIvlLsXT8LClfZl5jm
fATmguUoFfUzjQJMJcDdU/BMI0p+b3aRv/eUpZ11t9VDVl5vDdsM25EzbbM6Lw8Kh8arlpfPo9Yy
hQL4U4ay6/ql357g6eQtktEshh3idxI65OpCHv4xFRsFC1GcwNesnLcG6ODGFIYKjUYvlqeVASi8
s16jTm/adVT34zM74g27646dYKpX6ynX841obfd+gfecefJ35SatjZSAr+nt9Z4WpjIppnVvThMX
DWfPBR4OD7EJDFQw8CCB7tiuhaPfSpUXxgbgSTexF4czmN2mkTHiMKBUpdh7cy/jNx7+MV53E/uZ
bzTrSJP0E8YJqbRVHVtgtt1E48HUpe7ezwf1qOW96bPsQeBbpYORrLtGcAJJ2g3djvVl2vO5SC2h
HhtaRA8zNIFVgJV9O89iRnfEpgXHKd26ZqE/qHj0ucUteh8wmoMEB8tPNIQ+bzJB8UXcludEiv5J
S4LhVHb+pZtXODXZDdyVg6k/B6p3O1woiG3HvG2n9Kl3EckOiLmBOGpoROaw56kVbKlxB5nGjFVj
5xRzcIuuIhFQ0t7ImmMI3S7+S9QWPNQjAB+AvjQ16UHE8KebrZ2HYDM7oVlgglmRtNVVDEdGH6wX
PylZdc0hm9zQxwgZb6k6dcpTq3f8e+Zvs4HiXAqfu4cAx8YZ2IMmXcJui05CNiKutFmbAPcW01E3
ZsZRpjLu2YsWYYm2do33j/3ZDyf+v4A3LcrMj2Nujs4OB3uTA7TpcYz+oNwMkDrTRqTZPqqZHK7L
urbGp9meh/6ZjPHcbu0yYDdSVw4pE/w2LL6/fgEf0LwOUFgbKtjyfxDPeBUfBu0qcY2adFW8d2iN
xfpc9XG6HsiRmMvcM4nZbEbNLrXSJD4JEpJ0hLh9dCZNadwTxTPOjFnZVf76Vf3F2xIQunN0tu0u
c0QkiB/DsZU1REzGCZhQ984mfWT1hwBRsyelJxlUYGqy8xnKmc2RJuPm5dc//T1l9+Gq8OMB7/mw
z3lzPmQzq8nLcShhiXOmgqNQZrQT4QmoQWXGBUkmQl2zpXzrnvYf7WAs2+8KoHJ2knbbmFdEMWVO
2Vku4mQvlhN00y5wwj5ixqkq/E1/83b9xUUknm44jPoBtWGd/fB+SXquNAspeV9FksaOgNhKHyZu
js++g3WJSbHBTeaOfQuEK59uW8Gsok04y6f12N2WVRv+zVu4zHx+fgtxgkIJQ6D1LINl+OcrqDmt
NmOGTPZdprFtdDV3vBWMpB57Rjw99aHL8VeZZv9G2blF7Tbni0rVXbEzADLgYuyb5QzGO/vrF2b9
1QtzGUWTLYc443xMWHqAiLsFJrRv3Jgdalxz9hpWDNA7jFpeavXVHUKvbx8mOnWYJ1g1VSbSNuXt
YNOrs0qkCh7JvnFatt/3xVS5pTst5RAV2zPb9zTu2XNH8P9W3TLrgWvKJ3txw7A19bpxuJwYDL59
P5SmpRpvSTcuDyHiMrf0ANMIK7N5vF72ca9plXNvzb2fk0DyGk5Av347YK3/6Tp50CaBn9qMEIme
/nydEkNrU1IE2s5KHJ6BZj1XydEflqNONfLqefAHF5PpYxWsTMB69JcnvKwpHea7kU7q6i62DE4n
zgwbLCts/pY3i7+CRJ/izft4yDKpm8EmkTGlASsWp/s6ZgIWpl4jodXIttvPOEPmlUM3Ef26+SS5
QzgQvL3/sv9Mov9mEm3oOp+Cfz+I/p/i9fNr+dME+vuX/D6A9u3f/OD9/iDkvUybfxhA+7+hz5oI
tT5aEH/l/vljAO38xrPIQV7mOUCvbsCt98cAWv/NNLHiILq6y2MiMP6TAfSyQv30qHHcJd1vmKjS
PK4/uh8yozHt3rK1faBpdrZKs2neD4Hd3//wnvzFUv2nKTc/xsPFhv5t6b75cameDWKABK20PTgA
4x4uHfayQfevSgXj+G8e6LyhH38lBgcWaEvG6jytlofYD/YKrgUMJMbO+8mogyvd7eSl6xgE82ad
oadbUoL561+OopE//UhWD9dAD8DSAe8W6eLHHznmvdMaXke/x9RREB21tbggLEhVS038ycEItjz3
YBWYnBux+CHGAxnfufj7q13rxEPoSAYPlM/zOGyytNsH9ciTn15p/XM1pkusqA92+BCDnZq7dFei
BYYwkaojBrTypshBERdaJx4M4VZHAMDNFkh6eo4mkZ7tGNz12oqrZDe12MN4yIJZFH15Y0LZ+Ur4
dn5Mcrt79Jr4Uh+mdKO8ogoHgl372bTyS9s2XT9MMmu4Mfuh/DZbc33FIp49mHpKD7oeFVuayCuM
e6UMF0WNJvMIbvHcmjtfIl90gE43RjKi/gmrP3mGqM/YSwEPYdV61YuYhjd3iY7QlrlvOULHTNOD
iM0o84AvvU/dA8L4SAxxToaV3ip2Wx0nHb03uxeaJAOVr8ek83oMqpOCxfTClNSZ+oukarKtV3n4
aFXEfR7qCZz2lW6V1eeh85qXDIbdE7Nc8zbAjZSESu+DN2ZBJCWBN3mMvMyppuYxS8dtJ31cfDop
5s85yxwtTuxcrvSCmEFIcru+8HhCnybc5I/+NIPcjdKOMMoSCs1mYpw2cYgrMEq3yZjqYTRmHI5h
FG16Q+9eAJDKbT3qgsM64jaDSLd868oy2SVV8mXqsoZOSt85xSi26ESzk5SbnjcnqaLismXM/gRI
XruxAJdfINZQht2PRk6SRuraOk8zTAlaDVXHTZ1DZBNblKrqN9aU5hd6Fg9vjLbF59yYsmIzxzPK
vibS4Mhb0MNMdL+0oggVwtKZbkpOGl7xxrRd4Sa1T5EmxlWexw9Bj9evjZpipzVMombyO5gcFeKQ
aeshEEd35TXilGmdjcNfxEA3dD97RYSjr0vzPll0NK6JD0ykIN32NlKFeeEm/bUzKmWsfGwv3Np8
ekY8jLQP2MTeDfl1LFHbnU4TlyBr58+CWpGQK+t8bpiRXmH6BOoxC3HbAlgMyaDfAnBKN4MzP2tD
hyVmTsyNOc39WfPmeaMCV91VVTCEsRHILWPaG2b1T54V1eY+JTck7ZUgyzV9qdyUgHokByxw7gBQ
gCGW35jZasb0vc7jMgcIZlJ/GE5F684Xviqm8VAEOq0OYUKkTl9FGqa3xxzfhCQZhXlYIWtoNbVn
rOLZvc2UIGZcA3bKl+remwTTaKNHx3aIlzB4ioB3INjr7ipgJlPtlITTwFnfBoIJEcYkVeMr+snT
Qpv8bY9619og9wREtFzN8a3MnQWX2aQyPrstYUNacLtKXcekcnxr1bhtn5wCztIEeYGhOS9mQ1YT
aght8slGdWNgPmYgt5wtqRTHe6NMjguVCHiOxxyVZuju8hKuBCbRoM9fNKfJ7wJZprtOr3gM16Xn
7KUuikcvmugcjSyTPkU1uNbRGSVGAjVLvDUO5+adIywSN2bUXhjj6OzNUtM9jNwTjmCkSuPeTGo2
f4xw+deUbOMSofT3i0vvPWWYRtVsGd9ZhxpDRLIabKId+YAM2vR6dcS4GWxEOTD/K9uIFAABo/rU
2jZJQk96xtZw+3pddCmZEsqvw4qCwXFF6h6PbhQFn8aOv2uFVt3NPSDblVNpA0Zpqcqb0bKbr4v6
fMELSeNtDu6L7FFQzmuIfgU+JwDQBxLZwVXhpO5rUWLLhospwUn3XnmjqdwjzQ0tsAqhZPPfHE2U
30jKFo+WLsbrIs9csLZzWd/FZcK8uGcbwXi4zvF6cEBe/7MLrEQqpr/ZBZJ2ZJvx73eB0B7r7vWt
/tE0+P1rft8G4sVbuul9tm34Eyy0/n/5EAydDnpnIWexewhMx/vfbSAV9Jz+sAq6mArZOppsPP7Y
BtIqRRtRAHYKvBtev+A/2gZ+sAzqlJ6wQQsCKinonfrTUUYvk0aHHKudsNW3DJoooPKn4bmTgV11
R3RpDxIAvcOIUTsOVywiF1ZQlHBNSlpkPGoz6wnL0HEJeOTWZaUR6SIwSlgk1jPcN3x6+t2QZ2KM
drmfOjSrO7GSBBtm/m007OEW8rMeyPWodo5X8YCdL7kwZIlFnwS772mrxNdUSNyVrOuRChvmTbml
inTCux9J/cWsuqVhwRWEbu/gxbNH3Ph2rLwbPxmHJLhKU7FRZFSQF0sfCk3oDExwcft0AOrZN/A4
ZRxWt/7vg6p/zk5/86lxnACT6y8+Na+UYhEL/Nls+/2r/vjcGPZv+HAQapYCIJr++Ia/e20N0/7N
Xvr/OFQxbwIo/q/jk82HzYCZ5Os2N6r5frL643ND5ZrFN6Qwz4cfhsb4n3xujGVn/8P5iVoR18BE
tMDfOKkhKP288xdgq5t2GMZzpSwGbIrkyaq2gASHuafkDRu56ZiNsso3OiOtF1Hb8iG3+6XNM6ja
px/evb84ZRkfBhLLq7H1YKnFYgO3HCp/fjUsa00eJIM8m22FmyWfcRoMXk2AdpQCZq9U9vDiyYaj
RVf6jCnAADJdACns2RxSvOotEIJW5SBJCJIVhfEAOs03dpPrRF8NiMbj9tev+H1C+uH9s6lH5LnH
/oCT4YdpoZ16Cdd2EmeY3XG8diGPP+AB8a2t8KYaQ+M0Gtk69VjFZ88lioSwgHJA7sUggk1HLc2i
vRGmWuOsQT8wBBd4T2DTdHQ5b+I6S67xBB3pi0r6NRASZmhJe0JTRCVHKnYvaWGW5e7Xv9WfLwNP
H93jQlBCy6FuOXT/cALlSRKDpyj6M9U8AZKpz6zMzhePSVPh6lBjF9w1kVE8//rHfjiFLrNLhgjL
HJN7kb8sL+uHH0u4PLYbWrXPlY9mDIN5OAPMgmodJY+//knLYOvHq7b8pEA3CTEQ7GDN+HCfNRXz
9RaWxRk8kv0KhJ/RYyQwgK5QvjZ6Cx4YeWPy6xDwjSr/7qb5uFgtAxPddJiCMBvh6fDhx3veMlBf
CClUOzuUOQ3Oa876XOwAg/cb5BuULZ1Lv1NFq4Df5LX3lcQuTPdgsi9GFGs95PQKTSODaPWAecvk
3OFP09dGk81a18B8hIiGNvYty52Hv5kXfBwXLGg8jAqmQVkeDn0sRT9fKB3PbuU4kXZpDFH5mnZ0
0KwMLReVjYhIX85RJWn+GQw0bKO5BZdLiCYNif153wRnFHquk9gj8pTJr2lneW/SaRLv+OtLDEXx
40VmAs1NRHUpz1Y+nR/mKG7np3oH7ukyYzAfBf5aBJj3lwaBYCs49YB4bfUbWU7OQA9d4hEUr3ac
x5tdYTd0FxVtedvQAslkuFDxk8rK+jD1BJkap20e4NL46wgGLPOCDD2edDKu4Cjrq7NqtJ7gIhm3
mDNYtiJhy8DTlEm5h19S3JpZfB3DoxlZur32zIblXnAesNauNHkj08nk2WAPMyqC8rMLbEaIYjq0
hISx9gV9tDLgmJ+QGuOeTymK7Qgjqsmf14ZytPWcjV/wEoi7AQAtemwpPDbjNC3Tv2fetwmGvl3k
aUiZc5JHnwMqI0AGVK32aSjhVuFDIJIHwOhgtEHxlsrG5XNvlfldim/CW0myWscu6oZw4n0gPWcG
V/A5xg3Gk3ZrGKMhN4WDpx+/Dnj9EG9atCl7Cz9WExAIAMy0xsYg9iw1pgpxbbhk6bzieSz15GR2
QXPnkADfDUGmmdveLedX362xY+pjNm9l7sdbjUjEKygL9Q3kYOOESFhkIarYlPF2FFnNh0OpzRTL
wd92dZSsGdqU+4o/ClbV7jjuSohVq6zPMo0csuLEVTvjvLJFEYUWB6Fy17k5I30AnDcKjWid9h10
uow7SWwRVYN+N1reeOES2C2im0HhGyxX0E+Ay7xhNEf3fumVNi5h3aDjUV5/MacyExYqqRiGRj+L
XMDwIwzezjtwhSKC+7Y4MzOzqO90T7MO2WSxQxy4BhEAFD0YuVywhNZVFLEeMndShAhyFethVwgj
uko4RkPyytHEEywQRSAu3F5Y3FEqoqJdhQNr4dbVkiy6kot4E4fsFJlDGRYFY9uqSLtgRciNHfBm
hAbC2TDAPoyNB+pxWPcRNlj0XwxdqkCG3/QRu4KtU8WYFnz09jmszByKVpl0i0Ozn+L+mvQ5NOE6
Tv1v2iAR1td6bQpgd/7gnx2IO9Gxsjzh4dCp0Kfmad/jyeuAw8SJBxC6l6igQddX6RYxrpzQ3fuy
CR1zUYm8EYVu11EHoYVcVvNJa0pEG/AL+aIjlLp2hSFVgz6GZeEpI9tSHqwuEMUmBzV8Ow+cyLcZ
0XXjlFCdzqjMS8xE7HD7NNUdi7F1JElo5tuh4RVsalHEM1GBcSYAmE2Nuix9wgwbjY9KBwnRGI4d
LbnFOo4skkYe7NBmlXokbFYViZ/5K5PCwIVXImC5WBNVMAcD1+Ce6F6OAz/PW4vK8jRaz0OUk0JV
XRPQnKEyO7TAHeO+hOKqnZhV2lujiSB2Yczxmo1B3V99SFIDk2Ee2AlFXPw5hn9Mjrh9YjCwo0qB
LMAH0T515GMnGO18jtB4Z4ZtGGOlrVn3eFrN4ew2wVTTJN6KS04XLElx7+V8QQC0wtpSY2JUL5BH
0Ilaqh3Gba+cOT3RpCTu7cx0Xp0xQuH0DW5ekO5wJTe9O6PuAARA3SksKqToSY8277bLgrEYpiCS
SHfEJNXnpkssSCQK851PLylMJD/i+zhFjQX13asN68WybxDHjHtDQPRYKZcgTiiovxg30iyzdN+N
pgm6yoMRcPVuJq30drk5s6ztd17RM48bJxsnAFNYrk2iKl5YDePMOLGC4SNlmrEEqRXSu28EY30Q
fRCZ11kHxe7W9KvAPox2poZLMZLCWEUJ7m0nR+Pc1KrkR9f1jCY+mqWYAbHhtVqVHTZzxfOJ10WQ
+2w7Fb/F0MJ8XyU5EnoY5JKPTlPEOJcrWk6AFA3sCmL+G89UU1TJVWvYE9liq0l0Ljezq+GyxJPQ
r1J9aMHyQJy2NpNs4Vbyz4x++I14gAAlWfbJAu9bhOBwhC2c+iuKQrDKjNCeXr9r0iMC3a0lRr0/
xWxzs1PdQLy981ktdn2lG+c2iNsXG82+XcooUvNY+1iFTrjByYhPndcCEwJpvGtM3lZ8b+30JS9y
5xoxGowCpliZPym3jPs9eKLyG0UIyzMkbbEvcw7wrU2KF7Dfom8ET5oeldtSNTHTcJvH3NThV02h
jJ5gwGTO2jE7E0J74dgsR4mJ/zLDCbApzIqPyaxFVnCwMRG2X0seyNORJCSfDchy3COZA9BkC+JE
blhkVHsyuoEADLkyIVlpLamz9W6zT3SSB/faxDb9OAeiM97ASOLeKQ3Dk1DqTL7VWBoLfFDR5Xto
uCyc7QlIUzgkpbgcJw94h2Se73v93i4JEe9nxTg1hP/Uz7umyOv6snJH+0ITADI2SVuV8hTTmJOE
vtOXCe6opn/T4cVCFvXSXq7ypFfYwZX0W1aBqb0rAGqlz1g4LB9rLzuw6aERsMv4ZgD3NolHLv2o
RY36zBRDI5Hl9W5+SOlCvhl7LZp3HcyqdPPd3J2aIrOux7yYnXPpNgsYq5G6e2kbCcTPid1Nv8Gb
xlVTfpUiX8xeuZjq+2JjjPiN17JgrLebKZvipdojhuUpmvQ+jBowVE+gCrDiJtge+TikwSP3etlf
V0FFOe1gNgE9DSXe99U4vMRT52gm9WFGcetAzlJrRQbQBm1Y+PK2jXoMPFPMHb1pUourycEBcTkl
E4WC0TX4paHAFaRNyIrClhlHLb7MO61R67IHp4PNpRzEZVEgMK06mi+2feLnCZhZXT9Mrc3nfkLS
xPwcJd7l+670n0nK30xS2ChwyPn3k5T/oSmu6l/7H+eP37/mDxk6+A0p1NXZzYN6pa6bcebvc5SA
OLNBMtnlLPI+YeG4+ocMTQ6KL8HjwGmPPY33w/zRYsRC5DGgrweZeqmO/3//96dS8/7DP/+faiiv
gTOI/r//i17pn08bVCvyP3DoBJYdh1f64cxMy5vJqWGwD07hY9t3AKN3lZC7mVrFIx9UPv5aTaVx
rdT0hgvGu3ByGxCWbxjqtq4HUP99o72ytQJBxYTzzOzDunc5WuDnbVy643vbOyeF7G+nTKb3Ze+A
yR1keihj1/hUNxEVMpmXHRmrbKgRbj+jwJDK4nTA4STjzL7qh2b+QhuWFqZRDFo4Ii9zh686P8Lb
qE6RZxU7vLKEB0R1WTtmipcyAtGQlcnRkD2LV1qyCSSdY5EVjL0jDThYowhpXpEvKXim+dhF+lhm
0PdG82bUhgB0ca5fGlMKr5KSD7mStYVRD1f9zqjN+HnZpuA1y6+NEQRSZBr3sHnqteECjqla0GeI
pY31jWPlcpJZ3H2GrMwQF48A/23YaEvsMWhTBk/TFemwcwq9eVOKH2J1dKi1KXuYaqjzBzzRrF0j
Tq1dU47ZHnI0TTy2IjDkTQZbCHN4qv00gmCSqBtRp/OXgODA85IxvolhFu9hQHZnlzjMDWE4uoYA
5mxB+g0nSFnt59IaxjXwMm/byELuPCPn1yCowuSkKvayej/I28ObFlirtHOm0AqaE4XoHMu0cTNQ
AUinVE0I2Ykuy7wpOddpB2Az+RrWB+Ko7Npd20rnWwzzBy6TSOFh2mpHcVZ0MKnIvqaneDa3gZbl
xwTghLax5mw4NfaUPcZTGrx4rUsRKc1YYPcQCRsm1fdBZKeXs+7ql+hsMMRQFNMnehn7i2zQizu7
tpsdGBQzWCl6+vAJFlig88KybubJSy9jbE/byfNYLZBMvVsWKwNSkyDqnvaWXIDT+nXQca/UsXCj
MJvt4ssAyv8cuW6xx6pmnVyB4Fo2LoAx30ufWzrWzlXcODfAWub9yPbqzOJlnUzlLL0tdXxFQ1N/
n81WgCGpLw6lNhyaKlpgiJXjMztszJcqMNzLNrZZ7oyi2We4k0ryS32xVXbiXBWNOpmJsrkdMSBp
usASG4vXZPD1CWxobmzMJvJegdN+JVtTHmK80atyKp1D3Ub21uPgtJ68yny07PwLEakmDrXYNl88
v7qvpTU/YmGbwExV+k2duG5F3oF+IQfcKgdCdpj4aQ3HCJXmtq8s1dm1F+ctRBHLCr5AEEl2leSL
4jktHphi4Hm2tG6jy7w8ZTEXUVlWenAHsJY+JVV3ntWLz2g3sluJ3LgXdXVgr+kea+g2FV0WIapq
WVGKk+U3xBdZVaNi7xK4Prp4Og+AZYCgNANOeR6WzHiD9OCxN92C2WvXqCUgGytMy4iN9tcZbF1o
5VkSzglk7Kxx8mfQ9OODVzXaTWOWdcgF9Sg7SnIYxK7RXGvdyJnRbU8tBoSMwMPWEVm5i3qlX4Ks
KYCy3kgkkGctUgDdaOa9yXSawYhpsn0olC7PlS67L5aA2oX0v4Z46e1IibLlL4xBY6Nj+c/MW1sG
FbAHiA0yeyWRNsVXc1/nO20UHHOmyWHGI0d3AbjQ5hNH02bAXgc1qh4Gfx0E8iGeJ1xEZGYgQXUx
3E6tT4G54DY91ZCoLkl50K1maM8ZuSWfqDdDnrQIUHIXA3vQVW5IbOoJmV0/FDqIplrP2pWZ5fXn
gsTkCWdrcOMAOjv0PcmBFTBicZMKLV97XhU6YLde3cwbST05/rXO8EOEDRDLs/RrPfSjci5WNIy5
G7DOwWPAqnGeobk/YSVJL8h3fQqoYd2zIs4hkCl57mM75VZS2UWfgZwQxOUvysHurkUWtZeZrlpY
U2kBT7RsNgwJYnQzQIUzo96N07fWU86JZu+iEmyw6tfbZMzMr7MXD5fKCZpXm1gNiwsg6WegFOkD
VZ+SgFyaY/TOgngHPJFU7xSzMzai5Now0H9hUC4x/3a80wfe+ipx5vU0iWbTj6Z/8hfAznos6uTK
8jLFjYZpP9BsB4y3Psy7KbaGXQWtkzjE3DwUA+R8A9AGTaTzdc5YY4OZFH/MJHQ4EoPGRNKJx63b
1vJsyNg8Bkacf4LIlK8VnqCVNFhuUz7iJ6rsmz2DT5pU87YLXnLXTddlpfTnIsIYxZMpOUTCXE9k
tK/nIdO+NLanHxuqrLewXvsrI62Kg2NrlH7RAnVTTMp/iJUfbQ291e8SmQIMlFiGYexq7tZKvO7c
Te3nqp/Bqs8Dj3+MlzMpqdGOmS4pg3QPHgaz105OpZvw9yowpXQ51Yqa1ZVRDaDXyzzVb7Csdaz9
WRbfDw4bkRXBrALAtxWImzZui31NzDBdjY2HkXTuO5CB6BHttwAm8EEWCcP9UWkXKchhkM3ltWSw
sxfO8OJ0hIl41qJy+oMaPucCxECavOrR8M0r5heq3G8rAxIYlYINP68tDx1EuE3XpvcAQpojY13v
Xja5+ZhnqvrC/GN86iK+UJLK5FYni9nlR9KwnGGPTdu3UuwKdwThTVKH0ZILPTHXHc6GtbABQqbJ
xYgADUNtHPzrVrST+9y70beBvhufomHFhcPXYOIe44QXRrW+I4fazEQ1GjIRTavVLw0PUPZegVwb
IyCUNqew+uhr7Pp7lZlrNnn5yWA8exy61HtxGHJ+0r0ozq6jMSlOXkIU4R4qYBLtipnDUhWOvYIJ
SRe4k72h1Pbag9NGo4NdjOJjDHTQsQ8t5uJ1penTrgvqaivd/gkbjFp1Y1ysad8muBrbTwCT1N5N
G5pWSzGc+ZPjNliybnCgj2lnXwxgfTBwaQhLOUzyR8ig2p69yEM1J8Umodj8yApCtaKWxtQKFEYY
V8Z0lrh1zh1X8zgLLGtJql5tCvWO3ZIX6m1t2BnVSERoWLZbFMtjiXas7pSmhzza0stEs2wdiT3V
EnaYtyRfe4yd4RTZpJyQpbJWiw+zTU0w7QDRsSN5fRQ6AH2jKJgEGM0FBiw41/RKfRoslwAOk7td
2soU/h9+aSbC0aZLi3qjIrsZV3WSs5BxbAwdLvN+0BsTn51Z7hw90r8RoGYb3eQNeOkVQpvxhqDu
+k/gcCqv/zLYi6jyELVwRETIfCEtf+df/XOI+9tD3CIP/+oQl871zzALg6c5Z7rXXvz3f2nvRhEU
b2qEPcuA3YYi84cWjkzu40Ffzk/vpzuOV3+c4TysxHzVd7X7Zw+JAQGDjia+HYiYwPiPjnCmuchW
P6qCgY9IZCxnQc5yEKg4Yv6oP5at15PgdhWVuQ0RfmQJJcqiwo3u1joDMembZZi1npiHXU4nbKk/
0QgDOS5nqtffm6Ut5m7FLIvu4aLLugYOlSertvHvUpel3RXhkFWpwaBPjSCybUuhC+HVm/aZppQG
6JTGuVIe4NSWPTZ4gm2VaC6rYsoq/FgpnsjAb6oLh5qoY62VUj+wnZ+g70TRfWa1DaQd91nra7lT
tfSWKm/qtp2suchKwHgACLBWOU5u3iduypMrTfC+Mdpd5qB+R1qYYxPTlqKbcf66PIhvZzDDr3z+
MJVxLpaXKYjEbsOUHFtbJxcmAAExnRPWKIvdKLvCX6M7sjct49Y7E22VWdjzeNvRToKq6TaT2PHI
lwCn4DiECYGUfRN1apvNHYAcaMx8Y8ClBDBLGckr04mqF6Em41a5SSV3tciowO4JzJEem8CW9/E0
g/Yi7ps5rXwWnT09Qkny3JDtWzMexppKQbC4Dr8oSOPBfI6KrKV8mwNob7oL3yeXGzduWmPVGx1h
/Jr0nWfTeIQSgeKd5so5uFHvPQZLhMF8F3/SdyEoeReFJLf6WrMWqahFNDLf5SNrUZLcd1FJZsKj
v3KRmpx32cl/l6DQ8yiER4jaU+SYkLtcxCpz0a3UomDR9oWYNb0LW927yGUsepcXpfrrTEXfNnc6
UryLQ3eDPjO9louRBK2kRDmrx+bOqLrklCM3PrMFdVeRLtlJNVosWCaZBq7NzruiShVVbtHn0MLp
jyb7gmynv0t4cVy0xMXjkd11F1yNi9bXLqrfsOh/ybsUWC+qoFtYDnSmZMBRi5pyoEvQPIhFSXQd
L/q0bE44EWZG8DkqJaIjEqrMd7FozXvyb8NBdSU0sAJSKce3qL+DxfpFX3RMuSiaRNsRN/kEpIfa
Q4UMp3f5M16U0NIt7GO+qKOLM30n+8QlKQjwCljcoqT276Jqj7xK61B3bn19/lyIEshaG0+PQ9qU
++hdmtU0HZm2WRRbuWi3Uz1W59YhgQhPYhF3TZlGIbA0AG4QZR7cuBUrpQXVgVqM+EngXoaLK6Li
Nl+U436msIWOgZ2oOXsBjbDxgNq5fuMkLarpuwBdV7apeLJERnR6p1kPjmiumI4GSJ568ZWx6HTA
NF+H41JzJ8cpAOUkvhB+t1GPAII5dBnslxZzYPfm66imJwKmTljlcTCuA2l6Xb5uLUwp5M+bNmkG
9xoaXMTBcEWN7jB1310B/6yKf7cq2iwYv1oWD9Vb+vphWfz+NX/MNu3faO/xsfz9a0j5+7Lo+7/p
WC4D11qcXt/Xvt+XRayVHj2ppGw8h4UT/tP/Wiu937zFCsSXMd18N2R+GGX+arRp2x/sQEskhHAe
3YQOLLA/h18GmpXSORm1QwSnaW21RfHqZBE5kQGye7NKZmkC4OhBEfeDJhV9DqaB770rL2c3Qjug
RzHfRHoq37zBKK/gjVefAj2bOIIzfceZDft+PbLD3JbVXH2iLNk66K5hXnWpcsX/Z+88lutGsq77
Kv0CUABI2CmAa+kvSYnSBMGSgXcJj6f/FyRV/+SVWvyqxz0oFxUiCJc4ec7ea3vpIMUVM0dnAcNE
8O2mdXNrl1jOPY94fmIQNtyow3NRSenFbZy9Bz0qP8L/GxR/GfJy2WXAB55bXv2JhRh+MVyWCN7Z
5K4aDNHRe8HX2mR/xUomIk/IAiX2jDl9U+msOxCuaC6GudtfRfMUMtdUw8UITKk7xoakMFv4EuKi
5qUO0UsNIhNYwYgALpHRDQ4OBRvusUIGCZx3BSVA3db1x4oN6nXPpxGUUs7MzW3Hz04xlB+NLjHz
FSwxXyRj1tzNdRo96ygKaOLqlUfLdTv0zMCtnuSMKXHG68WcqltTzOjjYEI1kiSF0SYMMMmuSc+e
7oxcLFs+vMHcVgfbxoOHoqj3h7KXnmWsTODEvtWa1mUUK4rPU5trtIAL5xbBb82eN+3uWXBaGnrQ
MY1xFqyaNeETpbJSHTvmPJiu+guHKXN4WFqtOQ5LHmfk8phu5LG5ti8dtQAQL8HmvhdF3d/DMpbs
UrURZH42aE+MwMOnTuF7XY+wESmJwCYvWBGwV1peRVPGH6dwQfui9R9ylPkN8qaCr3Uom4vYcQb2
su6SetG8tlLa3IhvBqOE8Q9/PsVa6sIQXyd3V7kySQDo2B2em9UpAkOpMXdkt1UFXZqx/USjkE3L
GDb0kpjIR7elw4hqvwptTnGdiQ96VCR37mJyNCR08l7DMbHtm9i40PSU6WHcV/FeEWvq2VzVgd4N
zZ76ZThFtEh8ixrso1JG8gid3P06ytGWW0IKIxrZYnRwLmHuOLlo4ke/7aKKRlNE0GVMXlnmkUID
vc/l8/LZqCvhen2so1JRl4Iir9P8ptDKB+5j9jhqbXxrT2l71SIPONpSp7jTaAeyEyupViz2vAGP
a/XgCJiTEdzvNlAI47zUqsi4QgTSM5GEMH1NSl+VtLTeecufYOqka3ssYkjD5aFho9Y4WhKVf1Sl
FqGNmtxhTq1TW4Gdyi9LVZ1K2KmEYi/7YuwRSA3kFMB6HMR8jM043Tejdas5aRbQTkF0Jxh3zAb6
QlJ77YGmEGhyPAqzp+UEqwR2b7gtaSp65ZdMQO4ZkmMmmhMQmh0R7X5cJuq1QX//siMaagcGg6Dz
qsXKxDZ/44ZDtnEE2DnJ+3ICAI/ZIhmG/HEKR4FFq+8I12DWCqAoMOqlV++NpR3h2zHQKM1rXWuU
/djL90bOiEDJHKitkxQjspLhOESldVXVtdwVHZ1PANFMeftivmsIEzz0JGp7lWNGB2du87tRCnnK
R2ilBmi5LRPrfGPX3Egkd4QAtrB2IMsC5/b6AgSO2iWXQ3qsx4SfJJRm19ths3ET/aMVxjhoUuWY
prpHpp7K/kNr+TFIzSdIKu9jRIgHcu0rX+OybBmFtTeJanx0+5pEEnroqBYG5SpdtHAfrav13Ksf
Sq2rPdQ53OT5i2yHCxpTuR926kXKmHj2ofxBnmrjxwk8O7jM6r1jzzZmnfozW/Ycu75+wiXtBiHe
mEjIG2tM09uuKZ+McEXKzBd2MqtbaEygMwWNeRIAkLRR6aljNpCWRM43ZsIaOgiRK/4MlMfrGabb
aKBo6ydai9amvaCLSY3sOsNOF4MRaO2cEcGu2yrUsyw+MnYwEk6vXj6uKtsrdxqNrYXBR+cxurC4
25dqJHX6KX15Uulr7xSsLzu0oTxNc7VcY4ZMQQJVjDSQ/Nd3zTy7J7FIhsURiZx3mTKNN5Yrv9gV
dNyMiKQLYgiajdKOTuHX5sRWj/0fDlGHx+/BViXOJwjvQYMDbLMQah8gHpiv82lB4zVo8nEBUgzf
xWivdTe5wxTW8EpANpHDQD6GzAomXzT8hzwM70w9NDxjtTOZlYofldvkhioIUV3Ez/kUPset2tzp
tT0yD3eni0S24mShCrrvRxB+nbCOWHToX/U8OqmifjCRFq9mJRQeKXBY1+I31TP78zgxdHSIlfGX
fpq3Au3Gtsdi+Q0WRHm9jJu2X/rLsTOIDZVEg16zxiiXDKhstKtxsSJi4zxoYDlfCBvujEmrdedO
bfzZyHPeLeg2xIFk/YmHMKfrpea3qbki5EvL3iQWkH9Gr7e20RpBp6fyUCxC3OaOcAOln4lKGrVP
5iCtTcMc8R5kBkSsztY/oFUnx3zUM40nI4YeQ11g+aAwSgYbuiQWUVg7rZbJBZ4M92i247wvnWQ6
WB2fyClbrIOSa5YWfC/+/lcnv1Enr0CPP9bJ779KWMzdSwnAzz/zs062NfzmgiaxwFT0nU7+7/6R
Ld6xjtkqfmnADhrz13/3jwys6MDJyX638Se90gBgsyDWmo6PgW5AAw5s/xMNwDrhf9E+wgBgssdG
vL0KDQwMDK/bRwym+wV+jbl3HBKCijh2kLY14sc265Xy4KXS4EzVvArWxZpGTmeTDQFm9NdHCXsU
XgTghntaSaUGWttFzTWF1SfEBkAR8Xkc8qVZsTFL9xYbZb1fL0/x+8ERYdBx47IRA3B2ijFM0Unw
2dtHhltlW1u2YzBMGsc11exEgkn1HLlF7XooNkXAZCP5OimoL9G0oxnIJdkjcw/UrxucHCab0hz7
jFFP66RwEtM8NFl3JaMg5mpXfWuHJ7b4Y/Bi83X744a8vIC/PQkbVTIdQxAg7GheX0FVGvQRusUl
FHzSiSGplm2hgDlM7HF+bITK3EDLEBUoxTz4mvqdEsh4EDgtRC88xdOtVeqgWFvHgQYKosal5N8O
TpYfqH4y7M+Qg4qk76CDLh3y7wJT/J/P4cwp8f0+IMGn40lmqg2n5vUptHjHenS+7j4RqJokM0+P
5tu8s6v025+PtPY8XzzUP44ExMEkBGgVy5xdLHPQENxqHGmgzwdxGlJkZznNUXaiuSPDp/D/fLyz
l+j78VzVhgrPI66TOP/6zHStJRZEyTlelMg7VhS6oH30FgjmN9fPgHUg8CoKB2HQ2fVzJctFPirO
XupAlRyuWi3cZJ+1zsOfT+c7GOLs+pk6QA2bF0/8uiikERbIddK41/m2HRa71clP5ZmZERAHcyH4
/Gmx1XrATrPTPAA6rnMrC8iVDk8x0+mLwjSbOzmvKEprMFuPJFjsQYMmln1ECO+xyktmKTybjyBC
S1Qli2oopJeAWSBHmoNMNT5zDCnJnn5niwZzSfZ/Pkn0CedPiaPSMudy6pjWsIieOXdCPcwZiclp
P6aCGAW4OgcYxO1BaWS2rSCVeZaovk25VAIzIx6Rhzfd5xhftoNWd1sibkihzJKRMRgRj41Vqh80
PUuuTfwun+yxKD6YjbWR2qjfa26BUEICXPOlFeYPusq0OV6SMuiGeHrEV6MHZZTMO3R9WjpEn1jO
MkbYpnkT9Tp27aSqLvi6xPuiDvWNiKxkr9CC9yszKTZAobVdKyrnQYZmekjRPgUlpTjpNVH4OebD
4xcoug9sDoabGuhb45GWZ1zCz893Q2iZzJ8JLrRAgbJDtypwVVqEKF9WtCXa0s8bKtmymJUb5ufz
l5lUHrylcbeJoLTvzNBIWy+1Yp0wtRogv70YNA2F+lD3LR7+KM6+1VpcQStQXbBzrgSe4I0VJMUK
/OYT6hOEBIWO7cd1cxwE6QRY1rVurJzWZeckpUv6YDLeoIhn8pyusFQiRRVChv04zL4qmeJc0alQ
AiNKoo1iE2BeoBvILa3ZZLp7mAaF0OCwBidLDF3nRZIySrHLHWEXl+v1DKo8rX3aUswVK8SqWiE+
mqus05hi9RDBxr40wnp+VPKs0/m/NEEQcGBoJeVHp+PO3ptgTrEjX885oCsQzzK02tuU61QeMHkQ
6WG3oLeMbRkT9CWHnH1CI8QzMp5qm8U6GNx6cgqPQDr5iGK396tsGrk1E+b6qYrYi/fbOBZ3elj0
G9a24dABePVmNCIOmhX9i5Dcc4lu5W6W+VUSmrEPrC4LhijvA6T5NJkYzvpSZfiPk4c2h2FAXpyi
+zKNrhDWfSK8SN3HGBFPobaQ+ietD+RhPutFWQajJB9MSS1oz2Bb0ahJ7dKe+vFYMpL2qmFh8AFn
2+sZqq4FK2hsyHMsUaQ+a0VJyGtaESuE9nqXteQQz4oTflQgd/LLTOGWhoDhxxmBqx7gO0ZIfIzs
gM9QBprKQUWYjgmEN9R/O9muyoKlqi6J68VEwkz2mQ6ICuWxtWEOzGggPVVP65uFiAiWqVZrLmYk
d4eYrIu9JhJ1b1e8LpYyk2/huY2+ZP1GH/XYg2vZML2KQyKPUqIEByN6SkOt/2LZ7fwkBjkesbIM
h2xwO8QgtXEpVYX5QpfRZmdUceg13i9lzoCQ5zOiD9LJ7VZDgOjaSxNoq5CtUKPCm5RlejQGtdwy
dCPQKovqjZFXhp/OPXIwAeVZs5ryMpmY0BMttvq8+c+07LM6SFAaHN2abA6r6olKspivNa2abcN0
mL8NnRyra3VmQB/WFAXLMCNqqlCOIHJC3hbx5dDglHi62tdos0Z2dF0sjzbRyqAl5izQY3W+WDq1
/bC4o3Gj86JeI4Rs+iALwTmCRK2Gr1oqx8DN1WU/p6n8HBNKiF8usd/HBDhclsxLHxSV+iKv6vgm
y0aqk4GSr6pG1bOQAvLbMatEFoKDfzOpVnbKI6N5SlORBZlKOnWiUBdCrph3OSm6h9Fosm2NdP89
evr80BBN92VRYnWfpwBbU8lJNjXll5VXIdJ3g99rFjVJrUt4tAnK3aF2s+HzCjMLUqwvG1cOnHmW
xDeEjo+B2QuorN2ibwzTQH9l12GLHHzhz+hu3n6Asm/6qAz5TTC2qjvE8pySYhFD1wl7ifwOhf9G
uIj0NBYGfymZXNadvuwZY+W+a/fhkVrF9OuQVgl1pDwOFs+rJuL5GzXw8D4B8bgRld4cU6KSco/a
Rt9pKhCPsFTMi05WymnmAOADc768S4h3YQWSmJ9ARpKkh72qO6mwhLyQ3fhJqjA5JX2IJxV6TZtp
AAQGegVtqi+jR70oLsxJ3XUNiwJmAnE9iMbY1nEzwb/EWjDkabytRBhDnO4ftJBQrLHrEs9ksLjB
EnUrw5I8dsIzh52shznecfnt7LM0nCa+lG3RDDzNZod/p+xn7MGEqUtBd/rSDQsmb8aE5BanjG7E
19OoT8Vy+P55/9+G9a0Nq2agKPiD3uF+Tb/6V/CcVd3zq13rjz/4c9fqWu8MRiiWiXYSZbi1ltB/
qx5U4x3ufwBmpmvYCMeovv8e75jvXOyr7PL4WJ5vWnm+iQRhuvNjr/tPNq26OKvdVNweJuBIcrZI
/WJDdFa7uWqLy5uEZ6JVteHOMY1isxgS8g7yJnqSBKdCstdPIrcGPkMGebfD7B5IhqMJllXjw5xZ
xYVg1uprTefskXKRlwe9tfSx4CCAsMp4AwzzFNVib2TdgIJT5j7JgO/HPrsddaPzcDHCp8Zg7mmk
gfhha7ioEqiUWqamTCuMXL+nYom9utZpQomouDbGoX1A4Qan2O6MYO4l42elh2AkHokZ/ibqrkHl
1t/NmPNPaWWZu2Y0DfxTaV+cknTpj2jW+aDZkG09MkyyHbJdUonycrqcR4tmZjShlk6X7mgQO7Xt
2l4QP10tVhBxOa+lpeiTNxpzyA54qgvPnhpi92a1nPcL1NmNWhshPcDGvFQl2rRcP9UwHxg3uRr6
boIqw4ke/AQqOHL4YmRxBgikQS/YgfNmvIEnyCk1SeGZjV4CIjfKhPS5WQXfFIPNt6mgwE9TC5lb
WMAEsuvtpEdEjU0lBDjG1XBTEajdN2bZBOMcv0cvrz+OhWnhX7OHjyUCfAZmDWkCsyAQtJazrjLQ
ihNJmaXEmnox4EFY7kuE9HzZk7FyFExdk4ZSA26msmx7i1xT4pyqdvFVEzaEp4C8Z6kycZM1onSu
3QiWOI6hhkkbCL1m3BV6K/dEFk47mo8lqmQ6cjdTUXYnxe7Ujma+UlBvOwv6cVRxgFrsDL97qjHQ
2ijZomTURS6irpQp0rWCRrlWIGxOU7TsqlouUl5VaZ4oMUEwFdAYBgBiaG3Xr4eJ8eLRDsvOYj6o
h+ZJLrTUKV3aKkE17zEGkel4F3ZZsStp29sRKtRlGMatGxKatOyMpZbdycUsOFuPIwJW9V4ZZsuh
VuZLXLgkBBT9BCQPNdOEcDhDAqJOV+QpM7LaYsoq+UbkqobRoJ7uRoSOuIbTErS4nmioPjIlmoKE
xkXoK6hj12iGQYFtZyZUE/itWP6tYrrK2HBSobnNF3OJmiWoGj08lXmsUHrbCDXgrNfx+9Ass+Ja
SfEB+kU9qzfLMFrDNgf3jmm9iStmYvRmCLHT4n1F1Y8RDCy7Pzr9fC/xPjEKRbr9IUPgDIC0scQn
xlxMNqIiumniubmxmsTZdEPNNBJf6LjjF1AxE7TmBvkP+VUl+v1kLutbq5Xle5c5Kol1jUZQNp4E
cuuABsmDnqbhAYhGeHBqWxkRcHR2hppyMgNSDDpM8ED4ueVLVngpznBGQeteIVbb7tQPdnmLizna
2Y3hxdpg3hBvHyEsqaeLOq/J40SbuHz83wfx/wKRcrX14/Gf9X9MgDuZfO7+VX37F+iBvvjrNRjn
x5//u5kL/0lFU0ByM+IcCCL0aH5+Fm37HcNYcC0qXm135Ub9+7MoHKhRBuwmF0nC2vrif/0NxnHe
0ZfkkwlSikbEmnn1D1QP3xnFLxs3rgqah6AsKB3MAcT3z+YLGMmMZkHDeqLus2lVY30D8XgzzSEx
GyuruNwXiXqElsZMsX/SSAFMRftGo9I9772tvwLRrqBAOWf6lWe9twqAau04tN0qqvLrHhUhbina
YW3t6Q2DHmY2WEby8Kom625n60a5GfWPxkD3IA5wYwDDxAhOS3rb8QLXNibeVSFlmIOHZn6FZ697
kM8GPgTSItdUPk/JPqW0qNZ/ndnWGsn82C7VLimgMSqb2XT3RtWtad6ZddkQhTSTwtBVa3xkK0Sg
IiuYRfl+dlhLeRr2ExL7gt0sqNOLiJERGoblzug4ASd3vMRRCGZMHb6JoiVu69JQ+rs8LntWjsjT
FeTrlvtREwoNYVIz2a9uCmQWzAd8mDx+QfqkGsebvsr5BDMZ67PTpCCEbEhAAWmwGbr6E4ppdZfk
/W3U2kRsl38tDNi6NPMba8x31sKvQTXOJoHE+2IyVBIXHboB6vi5NCKmc317WeJx93CV+bXVcrBl
m2TiJirS6Efr83919ht1NsLeP3pDg6/58/gsv74ssX/8mb+XEiY8IN+YhRi2ZsHoRdj791JivrNp
lJvf+Vqv9FPCfYc2F3GUS/XNSrMuAP9/JaHWhYbLVlSHiw9A+Z+sJC6y5lc9dMYMpAESQ4SKalVx
nXWbs3SIU4IZmz3hKvETepqyDqxaoHSd4B4Cy5ZFt62b+Tav2FL6eTz4NJRd+LhqvcXrWYLkFIv2
FCY9PJGyBBeBh3v8OnXWGs4dpziDsDrmUYdaRVGYweafDEU6IIqTeluiLdrNpHZtwF2CtOMiJnt2
juZ92o3l5YQ36jpPTYwBTk8XwqZKIfk7LeTR0miN9FUIK9LOY3wDsvGYzskLREYpgXOMe5XJTHcj
v5yObMqqDyTXhgdSNLpTSZTUEXPpJ0JdlKckLxRw4iXc9GYqd7yVEYyPGkSn09JgmlonKKb2DtnT
F1PJOMmQMyWi787QyaxwmeYHsylYZYke2JEG963Gpzh6qtsBq1CXDrAlali96epts3D0eNDvLDGp
ADi6q65iCtfr+l2iOQ/wTq9ISyUFcyrvQfVpl9MIKzfPSiJwoKPyt4JkE/qUTv0UFgTTL1o3QQON
PrnUKKuTyFvtj9mcfWrM1epaVfdTqiwfs7xUg1rQV8icukclxvgoSXB12e7DJEgRstHhZiGJIkPf
eJbJj3YbYkTsxVZvyMdTtghjwWAib3tfzb3xHlt9SbBsXvs0n8UWSsKECpt9TawW39qlvmVvuZBJ
rhxX7cszvTj5AN+TXLsE1IMv6pzCW69vgYXtQ2dhTmh2zQ2dVvlkZM6D1SbVjgQA2ljAWi4JCLU3
i+1qe7exnA1S7sd8qRUEFWJ8jIwQNmKBbdkHrAF4mc/eZ0VtJJFDjSruOiDB10UCXAhfVTzRn4qb
ZcNafi+Arm2ERI0c6JU4ocJD4eqE8JxFzNaFN8dLkyEJ4hxAwVBMjbuTjcCYFNWa5tHIJ3xNMx2v
gypcocCZ+gsCVrt+O0rFfLSNMbkwCkv9ZHDiQQsu2i8QyiWBybWsthqRwRI126xejDMA3UOFsw4J
fNrN35TSXBQyhasq/Da79niV65IdHNk72SbHr4OUn4inmk/O/f/qx/9L/YhKY53n/ecCkiamTL68
6qX8/DM/V3pHfcePoEkBMNFYha18OH6u9I79jjrSYrChMW/D0089+beDBAopSacGNSMOfd0WDB1/
LvUgGE2dIhMTCQ2VVVTwT5b6tSB7VTPS9USGAADgp0jh9fAygiCxOHXV73W9x3yEjRS7vKHH7qXR
E9Tt2aYsLwHbMqxyYzIvXlyr3wy2z4aayCvwYaPV1YGhIoA4Z9Q3DcGAzA+63djrw8aeCanWEj3H
p5wU+//iUNhl+AzR21LPR+hSpIOmFWa3Y8lJdrmujZ5o8Yxi02n+i7NC7+GKNV3eMs5NOYs2ZTWl
KL7AaUrwRdL+l12X+d1k9z8anf9RWkGZ8PL2fb+AKE4wGwkeCrbor28fiMk+y00uoEvSKORGHRRP
b32bBlo+ZUgrq+ILtAKWfaiB1T8bfP88OBqW9SkGfbFuBl7sNzoUwyFNq26nVAZZnOkUb0rNaN5I
QPn1GaHXpzGldaBoCCqj10dpoWK3QxP22BANS/JskrDnmVOD1DIlJeataf6ZcpyTYvjNu6VTXvGY
GLx4L08KRw5aNK3rd9FsdaCO5Fdb6N+cCLWtlhcXVgha989P5voTX7yC34+Is0tHr0AX9pdaK4wx
mjqi6lcHNWYIuD7cLLfa/PkoZzuzH0dhS+Y6torDTayX+cXNwoLI9hAR9U4kw0yXRLmMVtuIpusM
vArzjXP63VXUXxzt7KZZhho1kZn3RBEgXgxhmUcDk6yaLo9X4bHyZJb99ecT1FlIf7mODsN8U1A6
80Cybr88wznOLGccee1QJxg3YCDQcao99U+14MisIgrD5mRj0fGb3Gi/WJ3qHGtT7PtIVruhd4cN
fTD8raNdf54moRxm9B6eHnbN/SJnj4DlyNeyZnljYdJ+c/+FihBs7bfTUT9/4pyW0WbV8RolI+1B
z1gB5B7A9WGjKIJykCGmXzvVGAiu3kbHbP1JXezpttec+hpnn/AjhmM3mPh+bu/+4+pi/vZXY31e
33CTv85ehhTXQgYnrwNBGW90dLtBIuPJbxyr27RN1D5OiUh9dbTcnDE6ncqpTOUl3D2Gz8VEWceY
k0lam3rNXKqeAAIXhKWjeiWZuGyvdXmtW4tyWDIoCjipoZvYJrVjJ0mthgCHL8JB1SkSclINxd4K
oZM9KqTDpnY6dplE5q3k7I5D04WTYl7ERvbYj057nRmz8GaxZFvJliIYle6GtMxl3yR0gmf8Bd4U
5uGlGs/qB0U2w45QXoXabv6WzeLUOR0tVkwWe4ae3Q0/udz++Wn99QVh4EdhwFtvuNYviWFTG5m9
yTZ+l7TxtZL1McxY9aAl00O/hPWm7wvtH7+SHBG9ID7ntdfknr0eLhmWDomL3U6GhHK2+EC06LNb
MscWwBLBgD39+Qx/XbfxprLa0BHFiGP8IviK3KHk3nQ7Rpp0f8haOSCygQ+uyzn486F+fUxRepEW
CiXCXRtwZ49p1LOpGSET79BVm1AvGu1Qjb39xgX87VEYhlGmCLEKh16vLwWw9qIbuYCKJVWGHKgc
9tjynNs/n4z26zrG2cBQcqgWNZvP0evjZIAPNZiG8DoJNw9AXKRbayoANbdlhSG0tSkpePBVGt9H
6XyAK7erjOwthZR21gLgg4F4DiswMlMTwsq54KxpGJwlg93uDAA6mDzcfAvZsdsaY5c4vjAW44AF
391ItfqaV6N9yrp03EWmOlwVyyKOEETfyo3Tf/s7IVelKcEk0TyvOCJDUZQwFu2ujPryoEpz46o4
NBboPdchOBg/tvv6Yw7aENmSMt/0dULgSaLqgeuUFYDL/GuuTcN15kzBsoyfYGLofpN09f1c9kRu
Y2Tam1GMtGXOr0HsvFVc/P4EvkclUdLz/q/3/sVXONSkW5Dhy0WN51NEZAqqdCN6jFnF/Lqx0yAk
mMYvEGTwxZLFEVDms5PYD6203ENfh6hTcD0zSajcu2qxMcOQJrTgOD4KJ3a3Yx3NwZilSIrSLt8C
Gq3fqPm0s9nrj8fixRmcPZ1jl/MLVzP9GcLTj+HilsfOnFDpKGrQJZJFvqdjk6bqQVR0E9oaiNGf
XxDx26eAmC56VI6u/SLpdWbWEgjI7S5VYkwfPbFAf1FWrXJ7nB2u+qXKh+mDrWvxZ1jcXT9Eflrp
9DhW58cQtVtdJVxEEuRIEro2MgfV+9qPOeCO3tCqV4q0rzNh3CyVNqSibGOqKQRexf1QO6ncM7NR
LxXs2HukSM8k9N1bMweKSLr3a0C75hvX/NfSzbHYDdLgY9yuslt6/dDQ8MNrlrIgNGn+oQzRciCh
URa4TESLijfqxN8s2xY1MDtPxvvUimc7ipbczlKy6CDpKL+5gMz5atMyMmDIvnGk9Se9rns5LcgJ
umvQ+0Zu+vq0SNbqazs0eZJk9IDOJ/qQ5ssaFDGzmzDnDECXainOMbS0t+LDfvP1tVT0uqvAlb35
eYogI1rGj6lKPIY9f4SifjvZzUk1wm+53f3Fltd64wN1PppZ3xpAEWgjNJ0NNz3a1+fqDko7JQmP
LNvw8tQL6p45FMFc0jgVw/IVeuhDleRTEM01xY3hJP7QRjJQqVb+/Pb89mEy8RzYgMZx7551dtF4
D2Y88P6OTtUFam3T38T5SUZwFfm42779+XC/+WhCQGRaxizIJF7v7CZbbkoqUz9xk2c57WiQhThy
nPiNPeJvry9iXoMnicv73Vn8cl1NWySrmlG3O/bI0neGKYZrl7q+FUKkGyF5+xEGwUCZGxqMIRJw
ugF4vgblYlmst9bIXzflOB7YFbIpJ/MCB/Lrm41c04Qxk/HLDJ26iSMbXKdcruZhJvu30BS/boty
F9vISausV994rc5R99+fNaohLjZ1Oz6Rs8OTlEUrtVTlDuFj/Fdt03T0Rhl1Ny1jeqjrVmVZftXz
AwhUchFpD1aTmwGZMdiQIIrEGZC3ebwaYhGhmu26XvPNCM3dn5+M3yw0DgRMQgrxg2tMQV5fpVhx
ktksrWZnTaHc9gZ4WwNlx4ZaPnnjkvzmUEiGDPITbNpwZJS8PlSSam3dwPvdkVlefDOwN98RG0rw
rGKp/8VpUYOaTIDXltovq1pd1phYHKPZAaOUdzBGrW012+FFKldF1r8bjbc/VsqXrpDfLGIcibYI
JSKJBuf7Rn2B8FT1HClhUoJtsazv0TAQrKa2KBCmglloRYr6nw/620vJ/poEVktDA3Z216JILTuE
js0OicbgF8TEMSAlYh3JYfvGofDqc1/OvhBUGlABCONk4nZecTuZUfXRovGIGEiDt9YMewsCjDEu
Aay/Em+ybPXAoibP/UYMo7Jl59hPm2WyRQGL0eTlSgQ9Rtyk+Lh1KJeEjpeZ0wfAgi2k+2ETPwMn
U64ycv7abRTna6JZuVLfSk5JoAVDkAObAsfedkQ4OV/gNnR3hE7ay4a0ihgHdxZrD3jbAbnnBi7J
baoVk7WBlRnr5IwT0PjVSmmWRF7NDia+IDRRhIFMMhk/tnmlzYe8pLu2g4deGBtFrbVjsUyTsmsx
mrfXZlH2zpXR9XN4Z7VwzLf8tzICm5ZtNiGicrMyKIFxR1eOjfg26E1R4e82m/x+UBgAHWWpVHtN
Zgjv50jq5C3HyfuitYQBuphIC4wPY1T7Tl9hkJqzBNsx4ptSXqYD28nEt9yawXPbjqt3eDDnKagG
EPsXhQKbmL5DUetBXZhrcZUAnni2wUMS7hR2k784RiXvaxOqOSCcNp1vx9Ae7svEkN1mVhrXPqlV
gRiJ9L2oP1DETtvGmdxka4BSQymKsBRGQ5u6u1LyiSKoeG3/qYqOPKBpTeeR+Pjcn/ICk2ZrgKgE
71ib+8Lp7+jzbntyOj6EtZ4/5YqjnrrSws+NoX2vrFZ60bg3iLW3ZdNup9guT6FNE9WIEaGBmd/p
RoY11c2KbdQPRzHMo69DO0wzC0RfD42hTyexhTL/xRDKuEFa0PI7SHtngYncuEZi7Qx3qTwq5sVL
mS5etLDC/rI7xLtGP5PiaQ/PS2Ph8BBEOQBM8cwkJ6zZ2lhQNm9XXsBGI7bvltCtxQeep104RR5f
kRUBgdKG8tIm4ftpEebOVLS7JAH+gwAkPISukflTmvUUFcy/iIcmqqe1lzukcIemQ7+YLLPJ37Kb
jO4SJmN5zKZJDxY1azZTh8UnjcOBQCXwnaOIA8Zdzm3oGCf47dNGG514uywSZCNjrSDUZ323ULqe
Qvw9n0qnVS/L2AY32jVWMKmd/GYpDWl66K4Ch4Y1pq/KPMgc1LWNpvAgVEzi7WwzwpuGIwOzLdZl
DV7Q/FRAin8qk3Bvm8Z90s9P0PrRjKgujbo+fCpITZS8gYVzGHpcsoPSkEZgKg/kpoXHNhRJYEWV
s1FTHEY5s1PPSN0liNk3nBKpDLdNJJ1T26MnGUV72c2hDc1wJW8q5de2Geu9I7pkj+2ZMI4CaIPR
dig2E1IS0aoPSbfMhKk0JZlUKEYwSwPgSNyOuF2H+Gydh+dDwbB+CuyGfQQfUxYJkj/Hj8x+s+tm
5ClLZ5B7TqYdiKmdiWboKsami3PBv1SbiRdiE5q6Sa6q8yNldf6RuTpjpSaBdWl1+VHRxJZAUTh7
Cij7emevCa6TjSFnL7Jc74PCkTa8kwoJ06WiWDj8MttBN55j31KOtGdVaCFVQxKB5EpBZC3zYIHt
8RDT1b/V8xTwUVFmyWFM4U+ZRIBcY2xytlUywMPAhv7/2DuP3UiWbMv+SqPn3nAtBj0JHUEZVMnk
xEEmma6lmSv7+recVa+QGWSTuN3TvsC9KBQyaXRl4py91x4PcSL0F1cP2U9S363XntLzs5pF9pcU
fuSuSdcmmmhwEov+vXBv7T4LfwcU9wniLUkIXtQEyq3U5GOI6v3id1u34GSnQhhPZDKQ6drVKOVK
s/6JHXxYkYkwbSU7ljsf/OnPXvBzJi0n0ECiolekmS+TsbT3pm2JH1Th5ka8wJNAig5vQmwFzWNM
1MuvpkaXmo1a8+g1+M1S8uzyPTRpzCeA4H9gvcDh70HAXrmhU8hVB4wSuqqpOVDxbUDHLt6AlA3X
vmuwF3iUkNecSoN2k3FuKnBsEZK0kEnUPzThMKdxOLT0F0E0hMmy0u0mwDwTEChfxvn8DmrDAYdE
fEs6YL6ovLYjT4bbqT2Q4cAlEqkexGeRiSEudbP+oTcx4lxEkG2uEh+CMUG76qKSvn9uQ1GYGf/J
1tYT97aXpoMEdvKag1vH8RW2mfqJ0h2+j77CZ9byqa7LqlAb1Y3ZZqhGu9h6HnLSPK97D1Uw7gY+
ooaPiqdLEb45ZOQQXnlxXL+0fdQebdUadyLhfidpBkmYHIOtH3NTyZ6dzjRezWPttPWLM58wl6Wr
aiJbG6y13NlkB1qWH6uR1WW0dnOojTQ4V72oX+RUt4/45HBseF7zqzIiNB2qi7mt5A+Eh4hqBOoM
KV6DQThXtmpQZPZVEF2NZB7W7Hdhhr0SZ2KjRajNwbKRTg1GOJ2j3Dbr1RAgi9Jiv2noo8dQ6/yu
w/8Bl8K4q42J9GCnCu9rN44uXaerntwIsyPAbZA5JjFJ+JlB/r6+e0giic10avVwFZEdczZTJXeA
Bcd7X0uZF6Mw2Vk1f7vWteiqQ7OgCFh02IGX6ISubDBF+zabw0hkQBFnBcctPODc4g+8G2iiaMjl
KlU16jXFd04ZqxQ/YARPv32vF69eZDvLMJzyvdHK+S3vQGjRczGd26SI+wd0cJ23RBLdHPLZ/OzL
tn620ti91QKFQ7Euh/hqcgs82oIIyscct/G174ruQa/H7CaZHzcmDv/cma2ejd0zUKZNGwzmRBSw
yYivbMFd89N4utYjbfqtqyoBZUx4CFobP7wh7cTeN3pcnrvWwE+sVHbDln28D3Q6Mmog1eWgiK2M
cTLjjfGIsy2XYQfAbEG9RbQLGKxkG7taRfQNAc8FXHjNDW/smCPXAuF/M+2LvseoFHe8SQozJ1Mv
1sZ+xZwVXxHdWqEsNlR1rVkpRdx+ynnWuvDjfo/f0y+XgZC/EY1zZur1Il02xdD8hoJvPLw7U/tB
GG9unxLFxafXoLvO1e8Kx1m7JPeW3OE2dbo30+8UhgIiMHZaXXNbXFZysQUUgjge+SjEeDPXbgKp
M5t5LnnKtd8cZYg1qWvM+lL2U/1zhHd8NKQfXYWIlrcywNCdCN/aM4/NaRJYMPYlcLwfDYod/dhq
vmCOr7IZ+E1gzm921N4FZ+JwU3dhyyQGapW6qbQ6GsKW/6SELy/DAiFyn+f9znbxkzcsm+dWa2fQ
37wouXZtUW+InhP32HwIeFHxbwg//F/woOpV2NfWC8AkZ2PXxNXUNhR808Lh5/QzpgIn74KOpr3K
kODWWKWK6cYo2vGaTcjwTkx8MDF+QZ+ubokIvYA0nNCL1BPOMm27GkjTumyo/+hd3B/Som4ZNnOv
9IE4GqKWmDdwP2xHPdEuRlerr7D/hbduaFb7YEzAYcikUDCHaTY2COf2TiIP/TTluMu6/kKPhvYc
8n15iGIkoWz12QIGtP8ooT4HUO/2mVeONxlk9NceZl+T6AZTGsGMyhLgnjBbLkdpn41jav9gv60j
wByrl2CY+0yV3MRUlvdNWHl0y2I2pH1aTT/gTUU3ehkPG2+sd1htm1UwwL1dJE218wf1TP2v+JkV
yKtYc7hJhMVHTPSccJbeNNkxbo5M7DNNtxZ9qJEaWdj1RkAUOitCUP6YTooj/8OjKB9qd12juUx1
QXTTCQbpnNC77khnWVCYRjAK5O+ZKAP3gcytfJfg3xsJnd1SLo3ZB7KVWxSzlKlKhvgi8SncVIY5
89SMl1gPB+gBGhYy0yAKOSFDfOj5GEWNDWLIKBVG0+Sesbmwf6S2sy2dsdrwOTEBVymn08hFMxUA
AvzdZ535A7+3cRkUwWxUKey7Oh7T5cgeduMwd3FpIn8wHM87Tj1PyenF2Gw89oWYH1oCJ7GyvCla
TeayjmRyCT8pvAVsDaVNG0vCHuqaIAa7SMVyrNOWjDCojQolW+e5bOjtKH2GkpkdIhTSEqI9bBpQ
MBVG5KPSQbLg7djwKW7IbUlnsCoplqHXXRa2E96TiMM2w+4hDns6OEZfJje+3qpVVlj+mZiQ0oV6
vI4dPL9YYZyronaqahkPgUHTIlf7aar6C9fRWHYKgM58cG4JXHpMyQGz4mpBiNYcrNSWHEtzLeUz
oofWXwQgzh4L03a38D2wQ7SzV7RRNSWNLtHG6yC0mvOJYjanOq/HLgJyh8gMkg1uHBLdW3jtu7CX
MNtEdkGcb3UmSqTOwq6wNdPgWZSDkCQBp9MCu8zOGLXgMaBnyjnnucUTSGKao5YNLNAlcY5QQ7BE
Go9kVLX7yvReDOW+hW3VPLFjzZ9yQQphihT63suJc7P6LlpLryuOk8uOJZ9ag6Z3INUyGsnXYzs0
7ojF6pODZlWDveo9XXg7LzMQbJa2W11pQzQHlE1edUX5BnyU6afAXzsoaIp31EmfiiItj2bjF0dw
3VB0kokJNI0H+ZoLU4dfnsavTairemlq/MAGFcDBadPqdrLRUz627Hh4bgmHHPJ98P73mguipPZZ
UQLYGqyW1M5UbhCNFFGQ3FdhYt6xP+ZkmhWxfYiyUbwWePBeRScoIoipK35n9py/LpQMn3SRGi/Z
e7BQZRPFJZoxfILOzyHcDhMN348KxSsGWDBMpuoDRI6ZU97mzcjEIOJxqDZeJPtqYwcDFY1ujHk9
YrNjg4MpprqNgcWRGxhV4RPsJv5OUAMyWHlpkDkru9R5jUoLf/eqF/yWBEwhl1qVqLQ8DjEjg6aJ
XYqzRDmSc6Ne9ka8HLAdRRs2r/xkpcGc39sD5cdVbAeTttWmeQsg6ZCSfjsWwXka63a5clsiRpZ5
CIyYSEmWumU+duFT3/YxqsUOMAnILodw9a5jVFzxRMwOthU8/etmOr0WdZhhLSNZKqGjTPMMBe2e
80S1tQInAshCqOWSWhC3HqhteeugHyu3eZJS7kFZkHDAzEaAvQZVoCuzgW+1kY5yziaMU7fOgKKC
R0i/debnzWHxnkM9pMVgnZ4JVAz9tpgQflwEvex/9y610QVEhjq+cDUjvsum3iSphag+ULbeMfOC
Bv9c7et3pE6JCS+BTcqh3XHRO7PH/UOp3ea3TsqQh+dOY6nR/6uAJ/JM+Hap/cfTiroMd7HXJH9e
laZ4TTi9YL4d2BFPohdvCSmQ+TboWtLhugDtKJltCWDhXOf7WQw8TrUrqf8dBtCROpYyyY7Oie06
hVHZUkSBQQkAjaAZp+VTtzlwswizfi0LOJFgk/1uDv9UBANfxb2lE1nMFjInO0QucrSB90aKcbvJ
K/1AT7rdDUVnHYvIH8/RMiUPSsXDPSbJ/l9tsP9vNvjGbDDDnujS/Kc0vHqWz//j7V29evlcvP3v
/3nxnJRvf1oN/v03/q1AdbEtWS423lnD41vYMP+jQAVPBRnJI6EC9xIJuVR7/9vM6/0v4mnnDmBA
74pPn9rsvwWoNjFUrLZ0c9A40kUL/hGC6qSgbPvEGls6P2du6VNUnhtIf3TEJ/qQGOQ0tavC9RSs
nenCT6/+uBufFMo/DjF7mdExUEjGOfwuwPpjiHDoci0yA7XrQ2uRISrXJhZyl1v6n3v+fzHK/Fv8
MQqGWzRbgHJ2XvkktKdqfJPfNYK/u5CT4ruXVGQE9gzRqaOnH6dk1aiXr69i/hF/lNxnyC9NC4cC
/9yxM0+bsu5IImFPANduwMvPJBQwW9XVsQBFwAzyXWr3hwt6H2022SHbcz9I34hDHaVDlWM3VZHD
MYz/JAU5hXlU56uvL+yzoQxankiACbVnHf/78ejCrUdzNLiw2I/u2LVz3KcJeKHjYPimcXHSmHm/
hwhWgTRh+2PEk8fECqlPucVQZVt251kugfmQVUl4mRrxRo/Ftuqj6RuRwGfXZ0I9tiyKucg8TwZ1
ktAwNaq9uynjLrKtBUbY+vYi1PjP17fypL/5fn2YFflyaSCzIz25lZml1aqutXZXTLEVLvJQS3da
46f7zNQJiM7b5rqeDIg/uYovWPzGb8afp4TTd9QEL41wDlOVqZ9OGUSux2BTxM4viCFzSy7QbYb7
ry/yRJ3wfpFkcQPIwJhMh9L8+31BeiUnGcAlwr1ibAkohvQUeVZ4mZssrwqQ/wLNKPXGtmg3Xw/9
2fsz+wJMQHiU4E6VV4Fjj0ZkWu0uHbJpXVsAi4FdTvhYcE/iZ4rgp06xDNdfD4uz4OPXP5u+uFi2
etjJTvWeItdAN/cNMCatbH8RSaAP60QHE+MNzDpOCLva0qm56aQYHSziSzajsHgE6Whsp7Eftknd
tg9mrCxjmSiRonv3jqZT9M4q7sfhPGjdZFOF4EAsOfYbgwitW9RZXbzwii6Fy8AO1iMR8Ey41Bz9
qn6Czwr11xeY/I0egGALZqCJ2U0CmlhlhIVf5Jzv4B53RDUkbXXmtl26j/XcO9N95f7UCo/NTwwr
5ULnOHyWR8QMKSKW17HmAImdxQlggSX17i7rSKsp1H2Cu3IV073jcNP8cs3CO4RJgXJRa/DreKrY
2qY4tzNT3o/lZB+HsDO2Wufl6woS094uQAvlnWFvoO83QBZq48LXM8gMlj0Ssjv2N5YHah9Dkzz3
VDqtESibE7UoYVygqGcpJIlqGVVdfATrM/wKZDEde2V1Aj3DyGvQp4yXqLehdMPHuOZwtyqCXN27
A3VZCLnGW9uOVMAdYcvfWgPIimZQLh8Ccz7TjK60j0RO8YPmG+zYxkU1OeztCjlDuifHXcHFkue5
G1o0imzw5fjyvXrJ75ctwTZ7hPuk2mUa2W9SaDY57rJ7TWeqkTLfgjJwfpJ4FC3tTkseZTay6yQM
HHttzIdUDuSxwSwISDFGSp02zBhpXvMQnFDJB/LfbdC6/B7p6GWHInDEQzK/+gCDvDO6evFFXZDF
bDmtse3EEB+H3Ez3UWlR4aNlsKEroW8rwsyx/7vkhQfhRDIzZqp0iXE2Ojgc8XazvnIJC8ddNk2K
+aQAt5Y6aX8LK6O7lTXGCdUGghcDhu4xj6iC6HmYHSDz0VTXqm7dY3++8pFHxeB0jHBVtPRAURp5
l5J6MhQ20y02dT4nW42wf4EXtKFxgwg/Ok5Rot/ONCeKIUPiXJk5eJ6YxvrWgNrxEiLrQMtsauGl
OQRVuMwIpOoWNuFZCwj29hX9HyK9cCcsR4Vfkep4c95onkFtTVHEDGr3OtQsusdzqqxnFNH5YDsP
YdGoo/SI412iLNd3Xdy4FKhafMRUSvNxCQ0pfJGQkDksDhWnKa3TttUU+7/tNCMLPQrlUkAJPmtR
/L7E6C3WEbkaeJsxU4APlgEdpGC+H6GeuSvOaa85vkyyVPqRnKeo1nfguCY6s4F5nhPCeKfDq12H
lNR6BnOMLd3rdusM9vDom2H/VIIxO4JA0uHfmcQG2t2YLBMv6a1FAQXnl8Fx+9AUXXHZWSNmXMsq
L0q4i1ejoaw7suSnbCGEr61Hyn9ngxlN11afqU1Ut/51mrTlM/ykAU4hB/AxjeXlKBr33Bi96UI0
gXOW1VgZDfySS0D07m1NXNeKdh8SciiM/RIZDgM01ABi2kGhPLYUBUq85XgSKVO7SOUxdWz6cCD/
KXFlsYjhlNySJ5iCwHAFKkImoUwrBCpDw1mNGL029YSESVYDqHNRJ2LFhtJed3SJznIgiJzxqyam
dlwQZBD1hAPw0cTuKg28cGl6pTrw20Z3plGpw5RNzRnls2mZOyHyebL0KFA5RQoHh8PChowQl8yY
KNg7Iqg20h2rdU3NfksGYkJ6iWvxTvhWqjYcEOQaMna711pixhdx40+bkGzINayaOVlHz4NlH9IR
WYwVGxyzpE5Ssgl4GRopmcb67AjezN/GqT4tJbPAU5IEiCd6z9sBR+7fPL3ECBv5zplZGiU5QAkW
97ll8iyyyniRXimwX+Bw+i2CLn+YBAjrAKPv4f2Pm6Xr3FJ1affTGBXmQjnecDWodITROsk1kNNq
WvMOvwcK+CvbiDhpvw+ZqDpj6yA4qXaTidnNyqX+kmVS/PBGKVYI5fijdoubP0nc6aKEWbA0RWTe
2OUY/kztuHroyZeda/Pl1nEUGfHK0GcwdbEcGj0gzKjLDpDanoFDyD3eJigDUUccuB9m+ry8Z0ye
bX9JJ4DbR7CgBjEySC7cbOwvDE1GwWIyqnFXacFkLvwaGFoLNxyCn98XB1RvY0ah2KUHTzNE7ZAA
8Qvro6t2QZK5t8Yo9EcpenVMbMGjqwt0hU7tl+xnZjqnqjuGfW8zjQqSHCywfkmqjnZXJ+4wUD/l
0ftUfM8rz2r3XW7Fr4FBUyrLU/e2aF3nLDSqYBu5QqzMJurnr1/ztxxE2z2Mm+xhoMBMnmfj3tLt
0tYOmPylL2W5jbIgWbbzYicCQyw0KpLXg+sRAGv0xMMEwlqQwDZeW+1kPxvwM9dlzQtOOEd2QO+c
LD3dluvC1su3lDV8bwpd3NEeUA+8SNG1G9Nhk2kXQDgseuCWAs1OW5d4Zy33UXIWlVRKzfA8J+N+
WqLHC7YmobbX+PTUUWl6/wZISLsvYMEtlZSpsfI199/PKZMj9ludX3bEaLzR7dq4RLiBWzzMmGSs
bDqkdN3XmjMmP8tO+Meg6seNpnfOD6ub7B99O9fF4dtdslK5m7iJtdWUJDCBajveeWFYXZCy2d5U
cVGuzZbUcFI+xsv3uy6dIl7NIN8rcwbal8jaAwCNZw6iXZqWMSkDHY78ihdxM0JZP/OauFyXQSr3
xSStdU3kwnJsdZuP2CNQrzOn/Cr0jWhv0HLDpDi/y8o31DHQbCzuFCfOFIjxS0+U4brIiegybNlD
XYfVc6U3abGnkOU+BqShbmWoExHlJyyGurJ5/KpRF5mo1IXRiGAZDQFxSPqUxUyBhnFD5t9LmxGW
y6Qw7YmvLa+8VqlVUjn0byZRTw80VRxnUaohXatuEhsyioPzPEA802Veigc9poRmmdnB7grnDIQs
/WNv0NZhW49XDejGauHFGPC9ptLw/KiCcGLTaENi4I04WLM29fugjcDihfS6LpC3l8ay9MrqDodR
uemYcNgDkdJ3ZtimvMKw2i9xWPZLpGJIOgejPjShO2ws09CAYWWldid0vUKDWvTsmFEfLPKeaUPH
gk5CoINvX4mEwFC/x+Hf1H25lUaJ6KfjdSqo+x6sIDFeIHROF3bRiJU9DPoLgQEkHI5JZUGrEjSF
BR8mak7zoMZBHVvaDwd3sKe1D4yauAazrxfW1NfNogjcfgRFVDHTlcJSR90d+eY1C4IoNW53vKOn
H8kFtKj+vJNaCpors69TC7cg8vIm3AkCNLYJGYtwZEJ3O1BKn6+Ixv8IaIBW2aWhElMsu6S4Nces
XVegsdeqjrUtZ3uJld2ZzCfEAH7K2tDcWr01gZlKtLMo7K+7evIWUO8pMKfam99Ib0MZ99HqSHTJ
kcaccxnZKtcrZk4nEu3G99thXeWRuQ3DhJQu9iVnJDSQ8pU3urdmhxgfauUQFkAT2qwTCFXCLX55
pfZLKOdqNIW1MUdE/+zbmr0fA/yHAHE3VLFatr4W7ZitttyImaNNBTsKOd4Fmf+olYiIZTpjShOB
yMgfomju6aCh9qW2L50aR5VXc71lTXYXZWJUYiTfXYw1tJsS72BG3MbaJTMyWVQ0QbZKpfETyjIH
Xo+Rz5jxsUfwo6rbGiesAo6hN2JRmPFZnLr1NRCN+lGLsnLBql78FFrd/UKZ4d56CCbGVe4DIOj6
SR3MJMi2xH10Oy3OHMR6UWNf236rrgliRowXASXri86bluPYEnmmXHeNwiZchm0cbxFlpZu+yajG
6XlyiFJj6oBuNS9Bq4ozI9CsHRmiTkCDtoqsod746EUy+kcvbO+NnyPH8Qsj6CR4VtOpjn2Twts1
YcFeh2oiam1CPYlvQ2wkSrCVWRQ6iR3wYiO6XDzF1Rg6L1TJm2HZx2q6sg2ZHksHURSBqe1Pl8Zm
thjBbFxOfiABWMTeISNq5kdIByJEEdJZD/q8QrpGUcPa8WPYcmV3Fie+fREXQv4opeXsRjR4iCCi
/gypc/ZLEt+HZsDg4QJQDK97ry5eC+Hpy9417Gf0h5XJJ1J7ByMzccxJTuB0AGjDTn1pc9YVdoec
Udr3VukV6yx06GmR0hJfVtr0lvWe/2giWVjrgfKXxJupjSPyFBE6eDT2eIqlMC7ibtGRzrFyp5aZ
LM3TXYpglcA9T+fxstoeCPItVlVsqcVg+KtI1GolkuJOyxNyboBsoBySEMp0mjmwlheZUf/A926R
T51TvcCDCsfVYWe8rQIXvwEZ2udS5ea+bUO2UuuomMIIUFFW+522s8SgFTuOS672NsmczJoBxKLR
uf6DRM234NzpbznFzF3qhFaopclzFsX8mq1i+jwaVnWfNlnzWHf16G1rzZmMRUKTBWphNUdlEG9D
ii+o/SNIK0QdAO3Gp6x1Cebq2iE99Gb3Fg3+QN+a4LwRA9eZxc72V1kTiYFOT2DIyS5V1edEy1ta
vpUZeYADj+o86+uBJm9Ty0sKgdFlymZokdp5Kta+7zQXbUSuu2hT84bv/1WWOGk61jTSiTwzW1ih
VIegEt11hmcXrnQeP4ytsFi4PGNtoDk6itqqXiiDPQG/Hp5o4d2qzhSErLtxvyIQ0timjWJmrzUL
QEiX30IOG+Qyjpv2xtFpiC5BRG/cuNM3sPrmqL3Y3mmgKrdx7HrnZkba0SJrO28fEw5CFLwZvRDr
Cw+YmZAQEC3a+NHo3XHUYT0hv+ApLIiQwQb8wx7t4QwNsbnlp5BmPjby1k7sVy/32ys8ktNLpMJ+
02eDj3zUmtKLIFDQpsHFkmri+9smSkeU8QE3xQq9H14f23dJX7WbtJuRfi38SjJA++UUu6Sia85W
WrF5zRnkgQk5uxpr5R4a2nILOUh3Xedl+FwFmVrm7eBTJrTSSwT/ChECwX4Ls2V3OwoHVGQ/lDdE
m0fscDXqzYXcS39CzoDA59prULi7qWteklBs/TaislxW6VCv2y7BhFbG3RUSg/gc559zS58rKKPl
pEKt+5mW2oKulNjiSUzXCFbqlZKjfgzDzt3lA5ZBKPbVFmVBfiuZcelezoDgoNe3bd7dRbhxF6On
uwdrlpnJoX2Kg9LbpVHMisVG8MBEqu0KK+jP2cp5h8EuIjLMm4z9b1X+7iQwpFUu6xerSeufSG66
hiNAE2cvlY5J7sxAnHPmD2G6olqCLDgS5l1nauO01CAGBJcJme7msiqbhti3tqqdTVNSRl76cRtc
luC+78oCRUfhTAECchGtakpYd64p3qAkdQtdsVVpG6s96Gr45TmcGhxEIpDjHQ5JDSQAZWTpvkgC
Y81xYqeZZnrg+3cevcJ9KCL2xnYIgpxdYY6Eyv8lzKRDZTiFS9Lwrk1SHXfd6D57HEHGVJ07rX5k
D+VSOaNMpHW+8csO8uHMrjCquQ0qWT0r26soNHZ9oIW/Y+w81w5y7qMYg9/NaGsPEZ/evUkWZLxy
BJrURdCO4Ur4gEjB31RbPRhBdicN3WWsLgu/pALwdSH0YxWUFAesUfiIKIUCs/u79GuJwK1mmA5g
qTQ/GEV/7wac+yOX023gUcj/erjPKve4WX3dxrfkf7D3IWfUDc2fGE5I564xmy0ngHHdhJ6+/Xqk
U/Pmv4raAXxAtuF0XPQT81eg1L+L2q7qhl/ivUg/hd3rKCnSa6ToERfo6lvXV/pzHM4nyoF63Ne/
xGfVewDBLrI7C/zLh+6BZ0k1RHq7s9ArHlFUUtJDifvNKJ/dVB7hXMOe7WenDBZ7DO3OLujBvLdD
elK3lggVxoVho4n55xdkk3mJ4I7SXDA3Uf9s/GVjVyIjHOgsDU2+Apn+5PrV0//bGCfdnQTylsvX
ivfUlERUtlsbccvXQ3z6cvD+GTwcXg/SOP++jiBI/aE1ZbtDB8qL0OnmwayI51D9kDzGGq2Wpuzn
5D1qrTXRKnsQbt+1dj5+eha2XuqofH8YvE8bELZTd5ZWwZ2LjFk2XUmEGTA3ztE+ocirg/KbruDH
l5Hx4HYSNAz2xTu16jXsrfyptppdUY7MUu50hJrufTOffHwXQTj5KG2o70CwOQWTBBFIWCQXzS6R
kBxFXaH8rvtzL6Wg+fUz/GQkLgLuAvYsB/PhyWsSiARfx+RXO6Y23DiaOMPrdle36cPX43zymAzP
BsvDs2LmsucO1h+9brcuMitovWqnEh3s2rNGNlKakc7dhIevRzpNOGfKwvj1x1AnzUYOqm5IRFS1
68gQQLxkRwuyQuV7bGO3bvpS3U8OjWmCZ8N21djSX+ltE/6EnKWtYfrLdUoLaGsKztJFa1EFK2yV
HRw/rQ/SIiE2GmJ1QcI2Vb2mBLoXUTJmcyXXuSlTefD6fLwcqo4y1tRB8+esnaIpT9Q3F2qfYB/m
C6Xr5vA+AgubDYR/31PEaxre4I57KmL5A5a4fmn0/s3kuslzoTrvgMCNJkoe/mxHgmI8IkVpXLl7
l2CJxKE9YzR1tjS7e9RQ5RJuCTDz4qYe/AtM1WpRVDh7RDZQdEgsj3jx1DIX0QAakDAE76ClWrcc
gebsaHANKyl9k3wNROic473zzEbLkGYwnkfm6xXuhaXy4D6T6ZkH3C1TmzWVGEC8cCi/WbQ+eddw
iBsoOFizWPdP3jVYMg1t2In7kmrivAe7teepj7soRbEHxcUadl+/ch87v2Bk8FPigUf2Epx2fuFe
gM+ui2oX+NLeU3Qp1riEJJL1Wm5DP5LnMfWXOzvB0PX1yJ98vrS1YXhCoPI+ii/aCHR23LnljrPu
9Ni7pARCijbuMJGmb18P9clF0uVlNuLAw7+nPXSaI2w6pw4ocN9SGu0NKvmUg4lUTct2j6gOxoeg
yzYtBpPK3deDf3Kd7Kssl4YYEgmazX+/6h4ZFZw9y3InsB5tcUHdRWNEvzf974Tv/zPBiJ/0t1QA
hCnfE8wr8KMfgCEcBAXG8DTfmb6PUwLjkOlD9G5zy/rHrynbDQRTCKOQYeinxNRaVHhV+w4mhNEN
K+VSfbHSq2FwXOC77us/vYE2WEDiUQCG0Uo6XbaiJEeUnzdcllNYeAwmyDDDRGFX5Fb2nQ/34wfI
YGxt2BqALDJPl6+GBjGC0oIr0+y72NJ+NMp/TUfrLhrcb/Yg87d8+rgA2UHQ1DHE6qfW9cKKYa9r
dGNnEKhFwSRAHLnw8l6hhOwP1Cq+241+PiLeKWRs80d3urzYtedX84iN0R+yoH6uJuPOagll7ZD+
YiMxv0EVfHz3bSjdPL1518GI893+Y+l0BOcOGXrZTuu6A2EvO9vOrhJX/2aYjxubeRg0MhDz2H2c
msPxJMGb4Efves3U7jQPK1yNS2L99Xv4cRZhFJB1QIJm+NJ7yNofFzOSJ1GmqZHtWotjLce9ZZ52
v73SPaYNGTkd+eeEfH8zS56C3lgpGZWJw4NnBZv49FMLCyUD9C/ZLnAIRh9ycnGWZZ2pizGgVafw
ny7EFOTmAi4hQbSeCtA7C93byrGJ9jnNpM3AtggHbHMTdBkmvrpmczBvC5oKwwHaGPc+MAd3F0nh
fPPbf/pgAB/wxhl+8MG1T18yzilv5jtKVOU6nYL0oI0UO75+MJ++ZegqYd8GoBNPv9nCblhGoirf
ldLDR1j1Oz3DmOXJ73Ytn3ywQADY2zIPQfM9mckdL7fKmoC4nTnWFt3sMN6Prj5uvr6az2YgpNLo
EeFaoPqa7+kfr5lCbjxGnZahIAAl13ssU6PTgaAT+Uuf2v98F82ZEZkoSwak0A+oUEwcbo/qIuPs
GL7O965N3GPRhj++vqrPPh44k0BouIMzsOPvqxpFVmJE4+PJE8e/ziaDOnvovFJxrTZt5Pi/hhzF
NioW8c1S9dmchyIWBAyL78dDD/UTPbbw3+6iyLySpfas0mhTpw91qm6Zrr8Z7bMXnmMPBBiE+zA8
T2bYnGv0XJxbO+DZ2bYgCOE4mBCqvr6Z77iQ06WDmwgvzTYsZM4n82rQ4YR1qLvt/G7QHxIIWRsN
xTGxPlaPF1h4w31q+BVubdlfQSPMLp3cs7axj7BLTTXEoSitiWkLu3U++DRlO9z93xQljE/vvMcJ
my/TAnh78sjbUOjOUBSsNqNNrVA2z4YMKgIIfLFPPP9HN1Kd8PDnnuellTxkQy/w8ldPMW1dODXy
UA+49KgiBQt30mpADlzH1zfyk2+NxhZbUM+zgnl/+PdbmeNgTpOR7fZQqtdaGXKj1yiqwpwm9vTP
CCbzRG68Cw2dWbHKrvvvsUxjgmzrS7b2ofGqU3BYEcr7DKqj3HlBmeIyduU3O4xPPjrDoGzPjoYV
64O+uW/zaWyjistLncc4ibSlSeueYmarFpY5NfdNOzQrWrL97uv7+smjN/gHcyc7G+NfeaR/zGG2
FqA58v+LvTNZjhvJsvarlP17pGEeFv8mAMRIBskgxUEbmAYK8+BwzE/fH1SZ3SlKLVr2uqx2pSQR
RADufu895zuy3lOrnUlywAjaFnfIkmMgs/Hj7FrxO0/br75Jjmy0AXTid1jK3txdm5GDNHEWKsBY
/VkbGE1WRncHyg9fuk0h/fu/8Bd7Dn8gZyhyThCuvgX6lFFrJiSV1vtpiJFwm4QEqqIWgYEs7v9y
KbJYIL1yNnXfnm4ax0w70L9QTby6urUwKm9ap7NPaa9p7yxfv/resIbzeAJyXvvBP97FAV1MtdAZ
2Muyf+iT+tWyxEMh+f7SWNzhlOn+cXHEAobpQrdg73JCfPO1aRMNd10u1X7RF4Q+znhp+zZo6AO8
c6FfLMxoi8lrMeg8Y+NYv8+/PZHNMiIDiSgBi9h6wkW5cxfx8M4jYfA73qzKP1zj7apMRFVmmlwD
Va9GNkvaHKUlrYvek+oSFcStprFKgNLYNoG0s/hDPbYEjlkMbHq3BURF1GrYVvgoazJfQgVQZTi6
M3ZVo2uPi2kmd7oXT341D9ELmZfVrpQoNKhuZ1zIMSlNlotaW52mW0sj4HKTMcO7LGRxPaqVJkn6
LWW7U+FLexRQU3yTFSqnwzrFk5+n7U0yOclOayWMHgud1mAk5fWgtMPezb2HlJhgnzucb0t6RWvI
qoOrNwJ4WI9LE+Jbt1AM5uNVbRqpP6ZkB//+9v7q2WQXdzSeE0idb9dPW0jRYaKs9mgFP4mp++Qm
DRgBPJZlHUbKWP8fXjvO3Bz2aN+jjH/zLljJXAkjnvHJimTtOZ1HPT+MXfXO4fVnf4FJrxSFP2cT
2nRvSbXmlCcGwR/VHiXpXdOkwNtG94vIPzCJumYq7feW/jGGS//7u2n8+rp0abmjFNdvD2ReU4qy
GS16IvW8PCcT7GK3NZU71O5qETI4p8YRgKfCLh9EUJBlz4SrYiEX+oC9HElUNirAbHplq3Um1l/U
YTxwzQ7jB2MsL/tsaQOF+oQeKCc3NPA6zab34ixBrEX35OBK310ssYGkCgi6W5o4hJhCTHTRvCL8
1m4zt1h2zTSKLY4u/v9ysfxEdlnoKI7+KAzrva/iV2s6fkPNAajNQqGtt+xvawRcGPBT+VDt1e7T
jHdoM4/kDWmQnX9/73+1Fv3tOm8PRkMzlEXt4cB2rUL1K/oNWIyT8PcX+dWGaMPEY67AvA003o9/
jApaoRZmW+0ZOrk+8LkNxfhTncPwgibzjunslxdbWcEcfHG3vT322nhIq6rgXVESu6QSXXYDXn1k
YAgqiVL9/V/2q4XApu3PboFl76fDL3nDhp0hpdi3WXunS3y28E2e6qJ97VLMW4n9zp18yxj8fnJz
qJIoYPFSkdP1461cJJHvrsk5LZsK0NWLrh3dpR0POr34gMyBZG82osNw7xmXFFvqfo5RNsd1Wl27
sUs8Dr7nDw6+ADTaEQbcd+7Hrx5bvmeDNhL9WxLWfvx44xRJInk45oyieTW8+DHRh/vCYJj8+/v+
y+s4LpUi5e/qm/nxOnJQ5qRBlLOnEm3o5nSfqlkZg7pv39lIf3VspTmFe42kDKDab95DIA7IuBFg
7TuE44lE5zZWd21tHTNXuylq8VAW3juNil89wH+75NvSPlvMAqGOWu6VEXBnX796ZoHC1T629fBO
zWH86vmlImVIxvGRWvhNXdSNLun0k1OyzOjzxy5pvo2AKcgh1lwc/Sufp1FIyWFFDkFlIDhWtFWe
1aL88Qb5ZNJUeYqEK/e9jmwZawtmg6Rr7zF914FbEdEORMLdTs7oProWq+bGrmAFA7CDA52vrc1a
/6aOOpr22g2mRv0IWfGMJ7EJO458KSkGYGmNNOzLWb9vUF6y2ZPU+Pun6Vd3wVudurQ4eG7fDmAB
LUns1A0nv2Y5LKDCNp1qPlmNdaJnCohiHt+54K++4tWegWPQodn69rY3mRbPgsPQPhWegjimb5vt
QvUbAP4EOyFXYeo//hPZ11e3sYcR56fqkjAvl3wqo9jnZG2FSTvb1+Aj1iDxWj5lrbbs0SF9/v01
35LM18UK7Y3OTeUVpbR983QBIiqYzBbl3i4Xz0/GHvpYAr0SBgKJAXVRPH6PR89MJFvfdcpu0hWP
ZU9GV4eWaKeMI5LZdz7Uz+M+E1UCXZ911YZDrP+4dMSTtUA8442WS4SezYjNLao0Yws7Ue48xzY2
PCnIp6wi9OI28WdmMsivTS34/Qf5Hvzx5oi++sKRY2iUOebbVqGKNMIuYeXgW85gA30XN6dGsdwh
sKygr3S6c+gyJIn4LOQmLmgia0rJHJUoiOF2NEZ1O0ODfE4guPoA7tRnjsXgbUceKWwT+RZlj7VD
l/s6o8hkyYbzamdJiGDQDFql6vaJLZxwSnoncOOTXufGfW5U0w2vLU6UmRfhKXF771iozovaz/k7
hfkv1nC2TBcPurNO6N82jmi3ZYUETrR3iny6T/Dnwm2Y0qdUU5Lt7+/1ry6F+hKtAW50to03uyZD
JyHKdVvyapiKjXBXS8/UQGaBO/r0+2t9/97efq9r9xfENV1G/Nw/PmCVYhf9WKYUB4MVEUbGwBjH
x2Jqu6iph6ByCu2k1Wp025F6ctZ1Jb7TO9gjplE0uwZ+8OH7B/oPvuEdfAMe4vWd+2+UwE/4hvPr
8OnHBLE/f+RPfgPZC0SImXRPccmvdmCW8b/S2Ncl+y9ig05kmGM4cLzM7zgHzgh/EhsM0iZXWD5O
ZlZClCj/MGf2TVXPvAfrN3FdtOxYVKEF/PhoJZ05DWxUxrVDGsXjjL/wMBua0m6spVCDOSmFYBOt
j4RGCW1Ta2II1YWT78gqvEMoK66sSO31Z5TP+bl2ijY5iWkwTF9vBBnKPbzAR2MwB9yjZRt0MVOe
pJkhnHiDi7S7QZeBXy6phl0/zho4dVm/VEM03ODajNBGosDtAT2A6MWP1I7btGQQ5rRZiQ0zR27r
4Ojb2aB86k2TZFOOJLs2SZedjenWnGeH7u+Evn/Parmga8wz9XPWF6sJbc7zr8JRxE0ao6XcjGM5
3WDXkSS+s2WqGGfLtclA7rdzqOfWBKeo9VOzI36bfzWk1ejH3sWKKGAoz4cYRSPe3XKelKPLB6yx
MiyQcGpRlsadTjDbnUcawWXJcprWxQjMzwEBOCYgc8mcr4mtoV+yx/xbYfEz6yXep2j5blu09VWg
mO3UNddGrn/omqZzFmCHkUoY7h7DYdrvykiPDWfnYuRBT9Km6qIi4izbSvVzTHxnA6szNW6HKuFg
Sq3uSeRFuoq4c5UXVXmYugXIzSeKAVMalyHHMtLSpyAqFxzBgGFJDKa3moaIZ4f8Fbd4Yt0GTGm/
NtvAzStJFt1E2qzgkyRzYMSx3BmAkkU/ON2VVJUhCWJBDl69VyXMxpPeJkWEykcO64NDns8yZday
VSa8dLCXCMgdjl3X9w3imbnMOhIRWymBlJabfNSB9z3HUYI7+GVKqc3ar90ouhIbZb7A2fp3q/k/
C947C56m07X/3YK3e63b+Mec7T9/5n8yE9foWY9QLBQO6CrZu/7KTLT+sMkvQym1btVrwfvfC+C6
yv614Kl/ENBjYplln12H0/8oIlFdq6u/b6Xwx23+BwaLEA4OS+u+/rcuiIcM0o1qt9gbbvwy5gmG
KpypIT2yZ7bZ+3ZQ9hU8ume31J5RRGtbzDUce3gUV6YxFEr9YIzlfJAr8bjSRuvA2LnYtbPaBCwm
qLUGr/02R6T21Qnc5HolKCsrS5lVXb0o3/nKK2nZKOBAN26abiOlmsI+di7oy93bcUlJcO3KUzWm
I78NF7cxCvRe6LkD1mfk35DTxVDezJKypVkJ0Bko6Bax150lIyuondHxtXnsH1b7kB+vFOlk5Umb
gKXHlTAtu/jJNst0Q4kFwXnlUHcrkTpb2dTqSqnWbAkceCVXg54MTVDWPUhr3Nl4mwSU6xLcdd1r
THBhtQftysJOVyp2vvKxjZWUjWMepJ2Ent2acLTHlag9mlB9OTp97dCcbM2Vu42gBrCJ03/SB5jc
YKWP2UrpJsyVhPGV3L10VRzyrW7GleqNjW7bgfmGCnwTrdzvXhHTvjFgSE9OrV28Bj54N1jNEzlS
29Ib7xh7lZcc4dQVVuQW473r5Dkg0uKaXS8eQ90doGJVIn/uIZze5UZiHgypdD4mdAwxTTy098JQ
6OnR6TyZ+QyDTSmtFkGBLaBkNem5rYvxOfLAe3nQeB6n0sDZhYYI/08NpTkZvDKUY24eBPk2d87I
+lYh7oHZrOMY6wy3eXHSjE5PhkLxsco5qlsF3ioVnsDZrL4T6rQCoHusNu0VcGM3aNIVVZB6eg8R
oxdiI/WmIvA4ijCR1Gp1FMrSi41wK0ds0iIflY1Wl+mZuPT6NDP22eqjk310dHh4+LRws5FxED1m
Osg514jKcCrT+l7Ds3028JOfzJVYxmAh+9g0EXZjT3NArKX5om3LDDlxBxj7draG9Nx3eVwhvTSn
UKaS728s0Yd3I2kwFnGFQStc85NQDczfYJk/t71jHBTD6DM/lgiWCfDjv4EwcssNVHxA6umyIape
e6CDQShdx6909H7uAxW3762OfurR6iNKCUsO/PECnMLFKVQ+Y1mrUD/tHiIiYfY58hW+h8Yt+IUa
gZciLNq0CmeMW8EELuMl4f3bpTZSAiL7ILRGUyrtjbMWkI1WpeeZveprKpZhp/VG82pN8E+jvm6w
4vDJMtIk3e3Qa/z6Au3jXbwkIG2t1rJ9I0rcO3PiGcQkVX4rVrBgZVX9g8xM/L32OhACeDIH38Gq
ZI50H5yp5D8sokw/WAOLSACBYMZ0Jtdzgpl9/P6kZVbH1TANcRDSZuQu6TSi4TS9+mZskNJsgAnC
5AYI/AheUH8aq5W735Wmc9dasXmo82i6aDAIg7aFoqnHvWNSY/Cl9r1ZHZVyzfDRI5yBxVh2X2FO
pOdKre0bGkDzSUSafonUzL2MQinDhCcy3+AijT4i8hSbEXczo5do4hcNLld0mNRvizhR7jGjDrvF
htIoYuihNanM4fdvqxzL+j6NZ4liMY+Yx9Gepm0ENeZqdkzripLejDYcPfFm2TG/nkNj7DvFxFPP
8WFDZsELff7Z1wXKbJktZ1kl54Fw816RD4OALTlY9ccqdTdxac++517rXQ+HNr5NhhX10iX7Mmu/
WaN38gwImmsVVenOBTbO1hiSXYcrPW6lHVjq5F5BJWGhi6wwlxgjm7n2Xb2qLx37WL/RDXJAtVSz
L7iYPmC91c72wBqeay4GKKcxfA0pl5+W8zmdvGCcsgAN5RHXYXSrdcp0o016tnXrGIM0KoZkZ9d5
tnG9wQznJgcC3AD3GQbyuTs3F0mgtNrXivnZIPRX1P31SSRpc8qWXoaVXmoHQ7e+tFq3r1zrDkFW
gYm1N+AoxtELSLVnqbhf5p5o1KWS5bYASUGbrCK4sjTmANArgmW91SFo2HZ9z6HPxNSZLV/hAYEX
JC9izcnZNt2ES79vjp6T78gtS3xQCnzBqa1tJ9FHm2ycczKItQ/2DGQSyOIhn+byoKI6QaUgchy4
fRNOVR6Rrt6DT12arVLXL0LtSbioavVqzlXn2PLgQ9u31cBiWKgCFfCVEp2fNn8z5ubSpK7zmuow
m81RqB8dINOBlucPHQF8n+ZZMULedeaVhnB9ta8A5gNmP3K+hSQ2LAvrAUITVMmwjzYWglt/gYbs
RfeilF+TGVqTWrnzmfAPbGtGPKSdX3W6OuNtb/twGfTqqtbsM5Pl/I7Hqg1VO9JujWU2w1Hvqxo2
I5gtjthNYEploDmnN6/S0vNwKfXDjLx7YzTNp76oMf250gsybXhWI3oyas1u78G+JLiw/0KU8ItI
jB299+gD9nWyYI18wFMIY7g2SUJpTetDNFMD2LyGkECr+BlhrvQraaCLUN2r0QXgyiHB/Wo61nBx
YIJ+gDayniFA/ZGAYc9IW6IRgrYeuRPOvuxD5lA8mNIsXyWZ8q/wnYuj15aQUmIZESeigNC1zXGb
S342RpJD20c9O1FW31EqEIuVCE5WYGI2Y9O65waD58cKytrHEa3FGaBR7SOsmTfwpZag4C1iJe9S
aOdJhbcwIh8CxcyUxVfD1OXaUeoRfLJELvZZ90SPmVKUKq9E/AgIRbmxtdb1cwPAN19irWKMjmmP
5ll/5VityRNTYV2sBcXcxlxGtkFU8ecah9rRXMeDEUPCMMIk/uiRLXiBh5xCL5CiqjadVynnDtTJ
gZNCvtPUWoTpVEQ+gff12hCdvlWlrt+A7ek+jG067pvEEU+26IgRYS0M6GhjPHRGhNpmk/rkgx3y
klMY1HPlqNYsYFg/BTBFS/pN2+ExBoBEToPm8rEKYnvM4rMj4avINhpvcltRr9uoareFUbc7oRNH
1o855r6mvZ5IkSFwcRfrMdxWd3nJWgyIQVahp2IE2fpYB7H0JrLYwuHo/LrNzd0C62FKk3nXEsGw
0Xs6mlYhh9sl54yXD7Vk5xrcmxmr1L3APLt3jVx5MTrvrFWNfB0dxqjCnrstHKN42xdRA6tArObw
NKUxgBtzVfaszP0LO2h9UznIuRuvn5nljdaj0Uy7iQFrAOrgfmYYeJ5SnT6662Y7Ev12NkhUv9CA
FAx1/CqmeWd0bHmDqItwYEAfTkgFjsjh4RlkMjqMIrpC53GBMGAFTgTjbl7s6RRlpC2C4sdgr4Vg
yC9ezuqqnZxesdM1lzoptGaXl2MW3zGZEwGvsByhuMnRpIHhKUrMlkBlC53VU+MZsO2IMOkwcf7F
RMlRJffBmuRWOMtsCCa30YH3YLbOwDMNfV8HpZ2S1iVBrsxfErT8AyAbA+HInt3wCfbrnaJ6wxas
yYoo7sf7yFmWUJsXeY4zq95mg2VeA8J9FgtTjaWxL6lXK362dN0Fg6seFJ6Vwc9orM9yghSR6dXy
WZNadz2WjrJNteEVtwLhEZY+XLvDYASOC1janKh+QM3KW8DE+tXo2OISc1QJ9QhE+Kw4H+lV4tIH
9vZppK8Dvb81Dfb76FgqqQ2RUaX3IGTlD0M6+RE8XLbKpthNnZnu6Kw+eEoHKiyHSQL0CdZg9tXR
x2FjirI92+DJIA19SQpdwpBPveMcLzYiW2099Mcgfz+rJhBoJ7eyq3GsJOd4ae4NOyWMJvPuVYB+
6gYmx6KQ7dLlh2WJ0BLTM52vTNJi7pqiXJ4KKEjXMim/UICCRqt1sVrju8U6zVVUB2mVfKF7w66v
iPKrM9jrmhV13bav0mHbamr7wvHFDvFmTJcu8hafM9DFSDPrxshokm00vTCOqumJwJkX3rS+Gh/t
fuxPAiDV1VIMbuMLDPk3eSUci4QlI/lcCanGSB3TaVtqCVuBijvrexxTzTmg8NyvbqyycAyxpV1g
47tPXes0L4tRVp+XhNAQcPKGqbDko7vzexVHRrXGz1hrEE20RtJIFsYQKswhXeNqmjW4pl4jbNK4
H1/wt2kBTXwSbqwqAWaQZWhPdLfmEYo5lGTf03CqNRgHVd4aktP9mZnD6XmN0Jn+HahjSCzLrZDD
t2QN3MEpSiINQRf7iTSefBVRyDWgZyCpB3M8PKO4dS92qQ63cdI1F2ON9snXkJ9ljfux4ppAoTUC
KFvDgPhgHyj8osDxErShGZFBzDJID/pPm/s7a/idrs/q5qEX87+3uZ9eZfevx5TOT/Vj7+fPn/yz
9+M4f+ANsm0PKRc6jR96P/ofNkJRNMTIKGmD6/Rh/mp+q3/YqyGGVcazUQWuk/i/ekHOH/CQbXrj
VGHI3GzvnzSDUFW8aQahrqDtxMTUoTHPp3zT/I7h4xcV/v+DLJ3+RGSIxQJGLhhWy9IkAa4DxZ/3
vNNSU8gvIkZBTScYAKo27mG+K1kIe8DZtp3X3iOjVDaeUXiPqdsVu8RT4o2R9l59qidLbHsGc+R4
5Yl1kNHikJKY9dFC29QcSVlCKmNtzBxc4+DNeWA15bQXEUWim/e4+oh6o15x4w9aJT144haEF8/O
SKQbHzUJk33Nkp4/LN2w+PxJ8zYd1ghfM+vvsAVqx65eefVTJUciGZVi8BclEhcLlP4VP6I1Qas6
w66plbs0ajIZENowrj4Q2FUjfGWKH/VpaduBBpE6P0TNbGznVia3gNZsgVtw/csLmPmhzl4WpJi0
tjbnScAiOJnuYZxaW5ZIOI2Sf3ZUoZ08Lf1Q57W1id2OXQeClUvF4StCrYN4gKlLHJrZ3ec0yW9p
Jxt3CLDAS9Z2a2rbGvfmxixcZQm8HrUfuQhmqDeDhpIa2zafOac/35m+WXtQ9xUHj+RkPGEPafbE
AV45JiFnWp/cxO4ydIE+q2YRAMfQfRNmIb2ZeDGvOqSBzM0ru4MvvXREzXV7VE3dB1POGfkQ4OFC
ZdBbIoZno6Q1XVl8H1Z/BQB032XqS5rpzD/4W2DIdI9RNaukNrQfoPmZvjer1UfIKPNRSxqHQsuF
kAAgFnuxFRRZHF9I7TGqYHDqAoh2Kc4FIZfcaloHDuw3SvC4lzZhckoUKIkzvERwX+5mUWehFdvT
1bw0rwznY2oSTjmcF9P4FvCWPE5esWkz2/DxiE1wQSm0Cs0m/65SojvN6J5jWZP6wojxkNhtFJ/G
Ti2Gu4kEAvGpjWP5UR1F/y3NBu3OJgLjlMWCIa+9zlzoaFxZEvQibUuMPZzvy/a619WP42T2Z6VB
k6GP6qtZlR9pgnF+LK1KHHB99JsiNdQbZvva6uydKeLjpH9YlJ6csSEqwE1ERe8vZd+jKzF7K9uS
Q0BoZFGN48ckpuMVwDZKG7qkYmV9Ij/YsNXroQWdNUwrOah3Q80WnKuJetWQVWj4k0YK49Dot6Ol
vSzSe1HpDraqQQy6o5bN3rPThhGqA+hlNzD02amxbj8xf0U507yqnIfJxnYKwCUchPZWMXAWTgoT
f5IHmo8oJn0fs+Zc+A3xxjFkcpYiPTEWHA8T5BnJw2wmk9/HctSvpSeXeOdGCNoZbDUvZQoT6tLS
dOYjyS2OXkhGlI5sqXlD/Cy+fTnY07ZXPeoAIznk+TKIO33R3XLfR1oJm6+fs1NuqBnDHdlUxWZS
a+taWkYUOkadgKOJtBCuzriB1acEWmO7T2ZbzhZqxVMFEm+1TCW73C04jti6srWieaAVN4/byiSv
MJ6K/Hmy6A6UmRhPRJtvzQqOZROt9hdOY0xx2sy6S+oyD4nKGjY2wy4CfXPTz0QpjlluLOir+gY5
nSQkmULpehyskTsAAfFBFKp1sDqX6kXtlMcxDpK+OPXQooOyYE6F3JhDwaQYZLo0J8B1z3o00XUn
R/QwLdGCylM2J9Kx6mutWPViZMFAw0HGrtM2IFnTOeTUL6xUrbjDAm88IGlKfNtuSMKwtGT052aZ
d5FC8o/vFXn+smQe9FaURyeMK9mGBeJjkbvM/YeeOYLlkBTHxEEDTTeciyWev5EsNvCvjrNNaLfh
fkybfoeg7YtJDhQ9oMTLN4ldaUGtq/0hIp/Cr0Eq06nuP7Kx2Fv4K8O+WsS4orlrZdl0zTjaflmm
3Re9YrcJHdOBX1xG3naItfsYcczeUEr1lKrYyNuKWqlwmEImS7uXjatusDW4YeVQB2iVMuwhEqow
fR3Nj7w8OQCeAwHtuOrJ7kZ1w47tbmWj6lc9pNjTVDlpOOnFJbI56Dkypq3feNLFgZ5+w+cMt5kh
CdBfhhLIvQcwM4YuDsIDZ7vJ4lwE6mTctlrtK/UEztTiFb1OgJidU7ppfl40Cqif3AvoRWtHEiej
7diLE51QwdCZHBarbulBIOwNMxRWV51hxJulN5NDu3ifYYiVh9hqvwov7sM+Hz+XJSgvVZu1sO/Z
brQ2ObitjPf9WBhBGblnrNKXTlbG2Sh1BMLw2+5GMy23rUJtNWeXXpXK3ZhktxP39RhNls7bWJxj
h2y9yc6B9UwMj9WNPUh7ay2yDUzEUPTChr7zW3OaPzAvwHbdc18vAr6RfVyybu6vZ874dUiOASFi
ejoZRGqpxhyTbTTWsxoCXltIm468ZrkvU9VTnkepT3OQOo4LUtGSuq8yomUmPuVaUZih02nweIUW
3+d57WTBMpAmv5F5YZ6HHPyGX8Mp2OhZhs1e1drylfzICUp/v4gbvcbyHxCntDwZwJuf1kbs0QGT
eepFRVA9KkjShUD5o0Sd8+Go2vnI0l8Aep2GpNvPpUo5WrJiurlif5ozl0Zm3UP9ooNnbCzdKS/u
0qfHUi1lgKIspLc0bmdoXl+FDplYdqN1K2dXbEdXaFuDVgd6vorlNQfs127yOZ+2iRrHj+YcMWXL
ym7TNmvL1SsNc5+2iznAqKTlCttBQ6ZNFT8CImyMU9v0ZRJ2etsAJtXn3nOJOB5UkG3sbRsXJDJQ
Y6dHTAN97ggUu4oJy5RDf1CTuT8VSa4cFAhYHPxQOVCLGaZ3ozEXo0XSLSIl15SY69r1ljZIjB6M
OY2AF2llicb4Xc3uYDuJS+Zlo9wgmAMWoiGgIul12rauamMwT6YB1OQ0qBt1bh25cdq5eyJNywvo
SWpXZeaWFvOEaX6muje3trRoc0SMdtKlo1PiVisFIk9hoAEi3MepQgWtAI8K4WGUZ3PGiLGegAjW
LdFsHsCHqU9RlDBtadDy+nFvIOFtZrOiDZlD+kvbrntm8V7gckv7VHvaZ5OBGS82+tG1JxuJTZGr
4He8Nk/CsesJlmpR8fsdvXFCj+ykvKGGdTXfzpM+7CyYQBYTBI8JwtXYO9bBTtxmRrFHH1oWbZ+H
0qqKnVkRR+rxpR1dsv8GNPnm/HWK3OSjx5n7gz7bzikyk4pJyTw4CAo4mgVRrMXedalahq/PznNX
klg5R0zW7Ngyt4WyxL4+ERjX6vPSMg/I7BejMYfRl27TYjxxWAcK3bsGTzm/wumO/Q7E9yfW0/SY
jooWMvOxn4eBXqaf0+OMtopIE+DR6gJxo4MnOcMgvPRabYSWPTL1m508BGJIJNpU9nQTh+G0OMN4
nmU8XqSTt6QHj5OfWbR86rxJPs1inARUxdrcaimQnE2jNW0o9KHzy3pKV4SdCBU7sbc6YtiveqVP
V41Ml7NLSNh9M2o0DljPs2813e0Hr1KL51hTiziw5sw71nMcHVPmYUe1IfiMdok4qSK274ylG/1R
beqDvqhcYLGYEDpmE86Vo3H2J7jYsiKQak5HiHxelNV2tBtrlxVKdZhUzuINMLAHElENaLgt6kqR
oaRpk00GpfecOY5+YpEYAl5AXhZn0DmwsPIZeZv6iSKaMC8zO5xNrQTrOcxis9p3ODGY2YnhZhQW
pQo6yOsKemK2RRRLkRBggBf62wBV+6tdTonrN4U3XTNUYZo8tmb9b43ff1Qf79T/OpUwGtf/vf4/
v47/eqEH/Pegoj9/6K/SX/sDbZq+KiPRB9vf44j+lH043h+ODcYAtRkVuYWy439Kf8RtSDxgKlCX
/1j6m+ofawKLhTsKtxJRLNY/Kf1/KvwtHCoAegxLtWgovJURawMELpUt+EDyYZ4ikYpp2bVjc/4u
mf7brbn9t7bkX5DpbnE8dPL//7+1ifB3xYnLtSArIfZfJbk/mQAHpE+LcLXq4Bijdl6GWTtnveE9
ztyBK4FmO/z99VYx6JvrwYRjwowdF1nfW7F/q0DE4aTH9UqNlZB3nAiybFq0czetOaNdZBvsDq72
APpIf8fc8JPuHUUN3RkSoGjcuAh+fpTXCEWlxyzb6rCwj3xFWswEvYB9dDVry3QBFuk9Rrr63p/8
i1vM+QXQmI2I8WdjZ4dtqh1dpzy0pbZmkibd16EqV+FAyow+Vgmj+v09/umCGI9QRvEQ0YgyfmLR
ZKoyNbpsvX1CdXByEMIhlVyH2K6hfDQQ/7z8/no/u83ZXvGsgokEmYDe/o3cmJMJqstoGvagrDHa
YLmU+s2yCBVq4khB7VP9ameXTfPgzLl2EYNVPVZN44x+YucgOmNHOpdu1nVq3MGiqdQ0iSQiwZue
OYm98xTQQHv7EDroVlHE8AiC6/mJWQLI0o05p/V7y0EO/6DgsIhOMi5UsaWRAItcxNp41OpkprqE
lag98A7OF8Ur2r2uJrZ9/J6PW86N9Sk2ZGtTJxU8S5JM2FMJ05xhEJhdzph6UYZVO2hnwtm5DyIH
Rx4gTCVGUWlTHSuovrjbxpq0s9I6Shv2jlqfGmVG+UAj/DZKPUQOS8sI6rM7GA2hfe0CvZmZup6d
WsOabqkSUcngHMm9faYOylOGOofU5FZveeSiTBjVxpGzghiAUbimvfKUUhhstDTNpuvOZGR/R7rM
eAWdtkh9G2/hZsCOpW++LwTtXPKeToOcbjlqk/iZC2aWUySalz7Tae3TlDiAseiEz3GieQFzMNyq
Utal74mF5WtSM4/JSGt9clskL+zJ5GuWQ9S8GEk3XRShaA9Wt2YOL6n1yQIqWR2q2ZtebBLWe4j6
Gn1OlGPTpTdb/lKiFPDIoKQXvlehCtKJqm2D3h2tT0XPfaRrxn2jE/fQe3xpiyu8R1r11idbsadL
GksvFMZo0SSs0871vUlBfIY6Z7r8+1lNspgoycRIx/46XfM1STBEr0MWVvOigzqXOzkOBIAquHwT
pAQk9hxywQym22ANcTlUklz4lAyj9+g2rKdBl/ckjZX/xd55LceNZOv6VfYLQAGTcPsShapiFb0R
JeoGQTkkfCLh8fTnA7t7dkvdoz5zPxfDiIkWiQIqkbnWv36zCNbJWHviFVN9+Dyp4uVvSbAMFx0+
M/GhFia5k5UxF7SaIoXYpPE/hWGnmvluGBY1xaNn80h5u4lthkFbkXpRrC3EHs2XFEpiGwa5hbdO
arvXCUvUKEgbAp625y/IQNs5Q8D4Fx/3OAxwx4ZcFpo3b/+mT5J6VxFgw76xyguDe72Xfj/GUxqG
h4FhWbUjFySIvb5gVIJDSpJcWoBXajd20xAX7RyExDb5lnYYhDrmEPVlYOY3fet1Crf+qrDnR0U+
iAazaWbMgUuSOqLEMfiFusws8zRZvY+NfFoZtTx3HZm4x8Uc8ilmvLMkD0rV2DRJTGUBsiQG2lf2
Gi4vKHunr+NCahLm7t2a3U2LYU8fOh6/PHY19O3OlvUUrWZBvncwGruGIEuSvqGHYIT7pKBA7eeM
9N4EP+sDyAVZyu18mpxWQCTOnRs3aAjiHqeLBG9Pwpya+cmrwP+kwuAf+Gm5EaTN061J6yNazxY3
u8WL+mW2bqmOGc3LFup2n4zup54uXLC+usnZpXQPl6MP1CGg0hBMatrQesyG+lkPNKAd26ZXZf4Z
hNy7QegJvj5sU0Krniq+8NnoGmZQaXas1dp/DTMJMbEzhjSLWdzhWST9XMehGLuQ+tlPnh3yS+vY
MsT7XmJJken2tbb8/AY1uisInHHYshFLs+g0PTzRCIULqcTi/4DrD/MDxxxr2cYIObvwjIRTmhT1
49L16sXFYeSZoLYhj/x06wvdcZwf1lkmz7OktiB6Wb0sXTGXEZ7Qr3MDCSJ3PTbMxi6eiDLJ0WWt
vFjh4jqnxIRKlyFnOgVqc4gOw6SOOUabJw/OAzyHOmbsIdKD5VSBi9fwaoYfUItanyptGKjapBiC
k1Pp1Zl2lupmOndLk5GCjOXzmo6uh9q/OJehSq4mQ6V3RFvIU8rg15eyfS57/bpU87b7Z9ZzV4VD
nA88pzlkShC5ysow7lb2p8FIhmlH8W9eq3DyH22CV/w4G6eT6wzGGEOOtXa8lz58+w2uYuJd386b
hcxhFfZzRbMZNzMNbTRWElfmxW4hcJbCHaPKSeqb2jfE59Jy+PeKE0u/d2VoJ5/DYMoAC1uVNIc1
IMYmstNiECQQFMYVLPiBR1fBaFh7N/0I6oUZiKgDkhQcE7YU7CSfNq7YLXbSvTRzQC2ieje4cqbM
2BXWyNfahkS/Z2Un2CxEmeobLEUWxBd5cINndPisqyavYqP0uq9mCfsSo3W2N2JRWDQtQU8PXYo7
fDob21Ia0hp6vdzomnbIXtp6Nnt6HvJ3RptP4/UyvAJodpxdWYbsg4zt+Ux+gBAxU+gScC6pWYKz
k4ZXXqmyKk7tgv1ej/juypF9cCSzATkb2pSrUJUQDAKcZKKcw6TaOT5BQRip8y650EGO/sI53mgu
7CSreF0X5Gi7ty3Ql1vQkE/4AUt/Mkt51081BqeDmgTwwGAeSZYGNdW90X2tyQRRkeVAuONkbd1X
FBNELGcu+3SF14uOmXiQmlz2qMHO2UJfc/ztY1m1q8tjS9qCd04Mg+PLJ1j7si01nDnSGe56kqie
qgC6pLWW9XK2JxsdaTQw+JuvLY/Mvp2pw+Zlslslb21oZnxZleJep3HlkrXOFh+bUVUCXauNtVRF
pcS0qIymwATyJQJbeOeh6PIWL1V3eUyMxn3xpMXGujA6vIL9RHtflJBTODKs9GnyV2DZxiy9K7Fi
I8S+6FuPZWOYZzVI43uv4UrKYSJpmc9MlZMZfvhMAAbLIig1J3mLC8GTo1uOp1RDojtoX2DXns7Z
9kShREJNdcFVd4MKyD6vNFvVY7J9o3nu8DUNFSuu7PgaDaula+jBBgj4czsku/syQOnzTDQKMnKe
E6Xlo+dkxvDIHKIkhI1s+VQGDyDiocdRpcIVWBM21pIdFiJCUut9HlAtp5B6ejeCIjk/4IDvEkoo
EgjZZZXF/YRUdfKYtVRGSA3i29IkEkJLAFo86DJDLnv+hyJJuIgI81Vd8/W3D8SUMAEZpfGRdHPC
xvuUIWknOXrQqF4wtrGiZYbrgorO5T5aL64BvyLTDy/F0iW7FoUOUUNZ7Oh0OFhmasV6tRjqzXN7
akYyG9O+tB5qwRYD4wV/kHzUWWQVVCS9VxXfjUy4TDCb5ALqe5VFfTvCGGxQwbArfK91+90ol9tw
FtOJdU1hMLTmbdgr89atljEeCZnyuqW6wPeq3VMbJ4+zNyyHnEM0zluAj1mIW2H24nqGQHjPt825
XM/lmZOP9MGqMCLfcHqSarx9GpbXA/4TEdL95dZcVPpewRZ80Y3t3DRjlTc7HJ8pIOf2WDK2jb3x
zqmsByo/EooMMs5cL3HPDqotrFMqO8wxz6j9SSR4/ufrN7f1+EJIBEyLgwvXUMZETRPcQEUwKhj8
CczKZSBMi/3IZIfgvGI37BFEDa1tnDxnadU10DSLtJLsNpmnWZErYz5sZLAg6O6WYsqZB1F2x79u
o7Yu6YfWGNk9DYcLpwDbqL/YtMHMzENOPHWh3Leif5whoeqt8P31df7S/SBCxXx7CyhGpkfj9mMX
TAAPsGjTq4uy3rK5BvgHT22nYdERB0qupdhal7ft8NfX/Uvrz3XRmuMjR2f6V3M9WvLSyZsZkk1e
eq+9AfO+6kgEPEy+ZP9qqnp58DyAavQjW5X766v/LK3h4uhhN3+MEIrGpkz8QVoDvQ30xPLw43Jh
hkdroO2nYNt1c79jt+/xjMMESTHddLbKG0N5Nve3j/BfxO4fEDuAll8zdk4IrGsig/+M2P3+S38I
tUgJx2CDsT8Y2wbZsbh+R+xC6x04GUZ8eIEheAbX+T/EzuY/gYEA83mbw+JmH/4HWYesco+BFBNt
JguYe/5Hyi3MwH5+eclhdhBuIRkDufOJKv9heWVeJvLS6uR5bhGf0H/BHnHhgF8qVJxsObMlYjHA
/VNF28LcTxAuMibjoItRljTthbaqJCGJtmQKt/oCiBlKwMTkzZzvIbRX4mjl/mLcF2GuP7S18Nzd
qBwMfugQPWh1djeSMVeRb1Am7mBHA4MvtEvN4F2FObrGCCcxymJr7eGQ5E24X3El1PvRwtJi50xN
QruVKAiOgUEEE+5VX950DH0Qpvt0NQERpCr7bod/HMwRK52EfRXavYy7sPKuJ4EupRqHh65kFu93
FrNPPGdNJ2bknD2qPF/uZ2n2N4SMVA+bKKfe+3NjSAq1OSV3zTXTIPJy9VC6CglLOrWUPs1ykU5e
eLaVzi4tGRzh2BLyJJusObg10hW7k5Q0Pe5QTLRcRgii920GVIwviNUoHy179vahFJ/ScVG3brOE
cb06zt1g5/o0NouIpWXfSW/tYrf2/L2xwA2dlVHeOb5R3jj19OCaU7dzyZomIAmPri9eYquj8Btn
B/GxuGS0WMaZN7cPo3aI+Bqw+rvuhk7c4Lrq8NmGdbgi3LhlhnKTKF19z0fibKAZINxz8b5Omas9
4E31xUXeG1sJEa6eIdvI6/gh3fVDiDAO07mqZp7gnscJYMXPwvox10hhHSCyS4dq5y7rzPZeFfJz
bjvy1W08vKHT+ZK+boFPoHO61ERAW1cGXJO5eix1Ue3qouxubOrYHfmYepuy3+sy7ynxi2GX8ca+
hwyZwKe355sl66pYMWXeWy6flACpNDbHJH1ag22GT+FCjZfXkJp2WPUiK1DKunRka57p4L+W/HtY
QaK898eaChXZX/jgUyvfB7YYQbiSPIFmua43YisVcjUax4JMviM0m/rBtFnRvjf0JBYJcblguau0
w0yKZX/dzM76MmrkAXuj7+VZbPNNJchBQHEwirgtiuk44D7BeGy4BKTtzmB41+PY0WtB2y1hXTBp
DfKZLKq6JKUd9TRcaHOhIU/Q2kGwejaM8gCN/yFAFkae4aUYKXRh2iMWGPI7bMRuDZRYFlBOHJbi
wWox8qoD9aVTvn+iqnleHGQo8IU/Vb4uD0Vm98uuymzIGlO5QxlzWS5fyb5VqNh7GrfB/CBI/d6N
S5hcqGk0rifsn7B6U2mcm+KFzbC7tWHiHYxON7uSLPbTgv7oWXgGybscanAINPHVcNhxbDr7CUli
SWa/jH7SgjJWGuoFclFIV2sP0a7qidTs0U8iJauTDrzLC4EoRRVX4Ez7aVKMk6d8JrQr7x4I5Cjv
qdJT+FE8ZmgRzglseL6vZnzD6r6wY6WUPq7kBlwLPZ4X7UwnEjaTIp6QX0Nk6J8H5NgXRru4NxPG
3zUvWNOJyUSiY4gyjFtL2/ndkkxOdTU17k2lg89NS0nueWv4lKOkOQgbIbgMsuRucYLsFjr4ay2U
OLkQeKKVUamHJUUfSW32nzrNLZuVhE6oSvsyLevqYOJqHiszLWEQiHJfLpJQMbZdvDLY78pGN83O
r5dP6xBmEJfZn8eBNZgt8/IJHAgQFf5D+9hqdEUmXMM0qKvbBv1cCIJKkNldSq1xcjBg7o7KFr6i
wWGW3q15c1IFSvSIoU0ZN6oOH/rc/64ac9ql9mwdJhmUpHUFFioF5vlBBGxWkdEM/2OY010DyQw1
QuZhALfK9RDYfXVYgKx4xWs1lfPwLEtgeXFBbFx/JuJB0uE2RvulMPJmiSTkSxMnFNrK20KDbUUU
ZsFFMQREK80AlfczB/ajoxNekWJi6Z00utWPnZXps1yrhdAtpLqfe1Z/trOGNpU7y0h8Iro95T+0
pRHYcQIF/Qx3KDi3S2Ic+jCv04uk7U9L5qSQ0ba0MiMnIgJZs3+UBT6COxLC5IsKRLcfbVHBh0zl
K4WdGUZVANkbuXAvrlKgnCxiHOx70ToNyWlUAe+HM44EPM8r9Hm29u91ITB8dIQ9XfdjR90+260Z
+1CxNFlUROyCDiAZpuhdhw9m4rSvrTazF85kODJTNVyj7KhuQezC7yaeMWuMIYDzYIzF+MEoyvWm
Mv2Tb3nlNxwUvK8uaeQZGhWnJVzPHVEBhCI7uc14Yk5eMdG37CUGdwiqKEx4igyiZfA8jIsLzbEr
vxrwMdAmDLbdRZ7KpvuE2f4z50i4V8RvH4ZlsYEt/S0mFjWMJL0sm+cvBQnHgs0oRQJU1CNUIALM
YGxK4y7LQV0jGwjshXjL4ga3FYIkyU8W/s4mfR5peFt8FX1bkN1RP5ZdOdkYrNXJqaB1RJEmeVkV
Jg63a+u0UDimLlgiG3pItV/sEMAL2OvFnZbpGzyI9lMgxHjIAHh0lIQVgcIz5JyztvLxrnbZbyIG
JcYXYS7d7aJJ06QD3Hy0/AWug29M6hP2mjVueWsynJTVOyiss7xdotCv8g9tkAlSLhunf8gF8ujI
mJ0WOZYqT7xzWY7ZhwltYxGwFfjk4d7xtfmShH0i9nVmFnNsjSTIDaXIHiAumceWvBoCbIcaUW4g
0Ow4Mg8ibBOBiwrbv1rwTIb+2nuxpwRWIyNW4CUzYzIC1LqbkXHuWxPFl5cT/OLKOhSR1al7a+j6
uHNdomONEeGAj6Yhnv1cnTofQ0DmFrV+gXjY+xAEh87aDXPXfCSgUNXMDUKIBopAv28eBdR1Yk4q
dmzvs0hl+N6XdfXawH89OBL9IwQeP8G0aCxQ00whJqG5S/g85s6mfx2uwv8ED7tE1KWQoNqpy5Bt
cRbnsz/hgdInlvMcokcinLZyZhG1mra4buzmIg0Y9WBpMhTBRe7I5SEoEmD12ZbW6xiO9g4EXn1K
AZbv3RCR2S6fbfNlWCkg9xisDqwls4NgCU/ja9jaLST0yksxHWny5CO6jPo9gjsiCZ1azpdDNyzH
MTdgeK26a3cVwo4TVLw7E0bWx7b24bmNOBUQAsiQa48eEP/9pQ/vRc/QYkAWE6dh5Wexi7L+1iup
DckX9o8tQhsV4aMqPof+akPHblT6DGXHhxRbTUg2LAxeIRl2mXkMyYi/6QCT9pO9JidMmlD/CreP
V+WUUFjN4QqDpr03QEyTuT3oXTZ4/jcPl2X0XCh4Sb0EmE1dP/nsiSY5jI2JPoVvc92UcWK4lvZc
nMDsCMxIEhcNDNqFXERpIfKvCvVUHenthzJkydbiTNdN0soPJXDDU+aa8mhmrkF/kAxXWgFAs8C9
4BLCDznHJjViNaV4ImIxdwDKGS6CLGyJ+AYQ/tgB0eEWm0zkZcvMRRqqlO0R+Laul4VBovDEdO2K
OyyvbOCUL8ma9Zgb9P1FpdrxAEG4PrVl6sR2sX5QyzwNO8u2NDPP1r/DYsr4ZpnZf+2b/ufb/4+u
xcLLhq7y3/NaLvkzw5di+aFL/u2X/uiSrXd4TVjM4X0cy214JX+YmYTvXB9LESIaQh/qy2ak9Lug
xQnfESgNA8QECfJsa/Mk+b8eGapESFu7pb+AF/1nbk5/wbds88158c3MybJ/NgF0PEfqYE3SM8RW
tNebK+/9ZKXrwUG4cMxaP2Rg/jnHBfKkWgHAiporRHw59he0P+PRaa32aPYZyr0/Pca/4cAg7fm5
e8e4HGpIAOoGLcC0fyKGzB2Zp4UdeCcfc47mNgwL8zZYEcNFuZG4RWQNCP8tYYh9BjOzT7H7N9SI
RGCGcvgViyLrvoM61Oq9WvzK/7AqI72hHoObKmRnvWAx20MgLEeFTxNKvSAu3dw2b6vODTojFl5v
BBfIYddYEFtJU22Vk+DQamA36vdyGdOLBsZkToGEBznld1cuMdxqpB1GUYdnpoUWAsEl3886fGrZ
J5F6h1Pg3K2WN7xnVAXwr9sKhnxpw2kYprz9XMGNRW/qoNwbhVb5LkOgB2mTKGcLmyRblucel4EC
vc5SMksBhbiHO4nwLYVkrxnrJalx1Nmqz0S5WsdhcLovmSn1bVgBa3h5d2mlzVk1Xvfk1xl56SEy
WL8b+ks4nuN5NkYD0vDa6oihj3fTCme5qlN5MLK8UJGEt/hgCJQPTt5trNGmwUKzlBDpE1QpZNxP
15AajHvOKholXy74fmXjfJX666M5pOWthnYC3T2sfcAPzyLKtmCaprsqj0L4JdEM/2vdDY6ZeQ9m
UKiHMasdDDyD6s4dVx+JMoVmcU1P2Dnv8409OFtGthFb9nB97UO7cQwXE7ZhLdkp542BWG5cRPVG
S7Q05sKIkzySYmAtzk6i9kTEGJGzcRpnE3ajWOE5WhvjkafeIr8oSL/d+JCp5YTnzVr4LN/oksnG
nFQbh7LZ2JTtG7GyGAz1yIx4BaiAd+lsDMzUh4vJ6bwB9dw9ngj9rlxGvbff6Js8d3GAsU+ZpDZ+
Z7ExPR0b4jqaGurijQeK2mq6CenKL92pI6Ri44uSm17ue4Mqwp4yciw2XingPkKxN66p3min5RsF
dXqjo64bM9Xlj+yMuSQYNwihm4aT9WqnudxVb4RWBgnXuBSKOJhnfUHfBvO130iw3RsfNmGWfrJH
L9dxMzmL3K09vRiZzjYSZd/tYPbbbeXbOzdsAfhNJ1ziMkUdBXSSGE/u3AFJCaPsT+Gs0XQpl95x
5jme8MHW5J1bpbxKC6++pA/i6YlN8SbGfJ93ozyUi+3mEW5M4gsFw+RhUzPpp3VS9VUIAZrHt7bF
tevmycFpiKuzg2x7u2TQcrCXIhmPo1c6pHT2uPz4NUf40S8a71RQKoRyWj/74zrvk6kTJ7RyNIIe
/i+xsozmhp1wekFuHehIBThRRFW6osLAJb7gxJ/qaaFR1v6nOvEZS7t0nzmggRWMzKFofolqRhML
xYn4QGvsZXW1QJMlVXwZx1OTeo1LgVq2FYL9oAQTQ7UWjRkBLV0poM5DVkKJXONxAxbQlbeCF+M4
2YFE34uW3TjozgIdURpLA4/t4BKfyZIpAiOy56SvW1S/Tt/sZ7wRrpN2aq8MLAW62HeYKWVB3jz5
MPrL2BoyEZsN/91jjaJqshb4UqurrydbyrvMnor3qrJqZC+9Rds3AESoqdizPbP5ul1RfMnT3qij
jEx2EqEc7TF6XUrjI6DoCgLStuGD7ZA9vUcvlfKlKO3pgzCr8BucgPZMiNn0kgaS3n+xRthWY3sx
4zqwGh7+gtgQywvTho3PtEyKSxli2ORPuC25ToOZZmJ58h5ZKa7eY5U9+MtcWRed7tI7IYQCjl36
otzZvuw+IZmoq0jQcbpHvenDE28oXmW7ORa61jxe90GFWTuMM1dSowcAmsXSy1tj7g3EliNoQVSm
/fid/T18IMB+OrS+133yjJBLpKG5XtHNOweEfvlJQ7HZtxNzOvaG+ZT7RfKRjtXiB4uOfZ6XvMCH
I1pMFGpwSXABCk30JXC+W//KSt0QOdhiS9QEndWew3nK6K97gLMepurb13ZhBPKyMjVRjANMGXu0
/H0nvS/IL6d4CoRCWD87zxk41ikH/roLHWlx1eqL3XYhC9EtnNvZUFd5wta/uuVVugTJFxqhU+jT
M3mugY7GqowYnqiiZBX5zeI2/lE0huIX1tm+rXnRARuyYLoB7DZ3MAfJdJELAKzmRxaYxiec+tp7
bTvzpXBbUe46JesXRrPjFzK4O8Rnrh9DY5iPW13yuTSK5gurFLI+fULG1oHfVbBfZCKv8D+kguY4
1ZdO0M5d5DoSjZ7VAdTvh4Whc4yPVLjpTrEwigEUzGcv7/t633pt8RlQOi32S1iDNqQixVcs74wF
uVTZV3MUSH96rbs3w/0CaexuwJTlJQPZfqaE4+uSr4bIx1vDFMXDYnqPxZzAdM8rPAEczMtWDFOk
c91lE2JQqNP2bVJAtKTEaj4tTdIf+sGo4qY3+b7wQ1pgQDl5/ckBJONvZuNX28Jh0SROYjtEdXUd
tJ111bGd8RZ1CwN6JpNjRN1lg18FPY4k0OeLVyv0XzqD3HoXrjCKqjxUmIQnBqkaU0CYswPEK3cY
a+BbYuAzCQcK/L/ZJgHorrPH+W08sHW6mG5sU4Oh6x5SSDTAr4F7LV3yP+eGV+wqY0TuxuHcdZtJ
WwY051YC27XNZynZJhXgki0Kq5bxhV6N8OyLbtoKTNfWe7DXcA+/l7GH3iYgwdswJNzmIv3biESh
Z7Oj2VjxIvPzfLxqrZXucXobrui3QQvlif5gv41fxrdRDF0hWOfbgMZ8G9aE29xmzDUnAY1U3V4U
CKTneJ4SmXC0CuqvpnSCx3mbAzVvIyGUud4l0SNstDJ01DFovDK/1hI90Y6tvbrJscZ81tjGPFjO
5H9qMQU5Nh4BoVGRFSApVrK11X5bH9tOgzEZaWU6kbRWjowWJssRRoh1ZwOhVedAZSHwu6++o8Eg
x6w0iVWG2bZlIGCKE3XOgF3RPGDY0196wWI3v4fA/Hf4+Q/DT5QHG1/637d1m1zh/E13335o7H7/
tT8EC847eMqeD+2WVfumL/ijtfPdd8BJhC/amM079H7/6uyE9Q4PVGac9INbyNbmAv1HZxe8I2dj
G8ZvI3GLvuw/0SsQHftT/xSa8OpBoyHW2774Szqf3eq6cgZsB8PRyJxdrZ1+v8A7LS4lAOrlbOp2
fEzxfzw3ZiaHE4V2fy+VMVbHAtOUYqf1iNG3LMJs5+PgEiXbxMpWQN1pmojsHvN9uFcFsclp2Oa7
dTammxQY1EFZnSRPs42+3avH1xJUJ+VPPY1t4j72RbPeQ4R/Av7JkWNDHY54yxI2cAs1m8YH5XqY
BPkcAfEGD53XQFxVvfkxLKzciwwjsx/qeirOnR57CAoop4G3O0Bu39hj3DDfVOgJoFNa1kOyIiCv
OiP83tm6MXGh3XxjUJrrE75UwJ+kzahXZ7T6/ToRdLsKEgbfHhQE3iDe3Oj5/rOdAaXTjNCn6pNb
6DU4ghyT3JZXw2kl4mjnOwO/2FGa27FdK+zXvCqswg9jvrbproZw+9Gv+vWa0Ue4oxNeLypzXi/6
qWPiaZBluFoB0QUMWRhAwhElLqhxhgh9gMbkIcvsIppAvgn4CKi5bJUaLzR27mPQQzeOPPwmrqAC
huZxci1cEosSG9ExHayPugpgkxSzyV/DCGC+DeDhfV+xZ9+B1SZn3EzlV6Ps5huF3+Xx7fOBKesT
K5v0X9phfbLhykHnqTATIzynng6o3msay2XcNQG9c0btuAeG7vf1iqw58vvMvkoDa/CoRXrmfFdM
OaW8SEqrWC88LBsdxM1+AdNvdZomyjE9jmqjKc6rQF6jBXVxn4/DoacA/qgMfLEPlloC88hSWS8G
ToiPYYBves7hFHP1bBd2HYNGSADuY1Ot5TOKlvJRKr18hIrXXQW1AxS7otyWtFVezCTKwU1xSC8B
9OUHQnocul3iAAzFlx14eQFrsnchFDXcZI7Qbe+uNrb2LkyDiKZwU8CHCO8I7FtfVor/I9ORkD7T
dr5PnjMpTMOqqoGHCNUWWmSeEXqSm728KUp8ddZwKNXBazwohDvxG2tq1Khw931adA9JFS7X2Yol
m9MUWYwXWnJdwThm8JhOwRFKr3XQpXSeyyEgUzGYjQaSJxU/ppRZFZDQY3aPfSM+un05XBGq94FD
a4GUMLYTYrthNVb8zMrrKk3WftdZHiHFYEAYF9gK+5+iPqcJVuJRNgSaxrps7jpvre47w0Feviw0
4pmwzvBH4S9jBrivUPdcrL7XI08W61mKjdJY2FCpp9J13s/AWBQHSzCj+vZ4UYEsmV4XvBh2nbGo
pqQ41P0IhbnpkbybSQ4AMHXGEc+j7npwwvx2xijssjYm9w7yrL0f5djzD/0OOntaYXkZBbD/rsho
ygZsEU3/Iy5O2XViWemXhREVIF7DpJOvflVhEdeYC4MioSXJI3imXr0z+Z3XlfI/IAIbHuRF2lTM
EENT5ftptOR+kKMDOb0gcH520VuvcOwIBFP6vIIZPBueuxyhCZv23lmMBrVxqkxjj5MGftjYlIgY
rnu3d4batXiVXXyyhnIykQ7gijlhyX8v57X7EHL/zgkX8Dk/YdnBvNhbU30eEvpzY/EGTNSmoMBm
sYbKGplwenerxMSWgajSOwo2+eT5qcksBCbBDq1Jfjn2ebHs4B5CXsxtD3Wop7od2PZ8RCBd77Bb
eW027AN2qn0C5PZvMEsxnooC1CQabAaZIUaTDpcoe4Xh1KrvdFAUZ7+GbNdMbOa2x1Ql7rwheXnb
WdqiT74jZoXJ3fCG2tZqmb+9Rcpj05pX9igNKyb2DJNtdbQbCnl/4YTRjVcf55TtGfcJW/A6TPaD
5W4X6nHHi2u745PABlivJ3MawaMmI6xvOO2Xm04X2KE2Dbkd3VCv1xra0m+hOP8tl/6hXLKQj5EC
8O/LpatmwJj3tX79AQb/7bf+gMGDd1i82iE5sIF4Q8L/BYSHJBwIHCKgiZHaZHN2/qtccpx3AL8I
wrwA8WdobxSu38slmz8Ygs7DQGOwCZJk/Ufl0k9AuAX5UthknbnI0Dgofs60yhY9DRglcsBT5wdx
nhvWgynbFX+7TB2aNg96JAa++bkz/AQ9Qqix3ayTM4oxWFqbzamPF81VY7KCOaYIQxktXqAAePMp
UNgY+FJxRjUmp7tF7MAtZhrDt1zb1tUsU9x27bbfq62aoTVIrhsTpxfWuz9if+zonZWaejr2lbFe
0LZ5j0M9zP+Qw/STQpEnIARIu8tj2Fh92zjizz7nOdgWuL5SJ5A5FGyYCRyBeEJSXfrtvvjcf1oi
f4fw/1ifvl0vJB5DYObFzGtjI/75erZhmXOKwdJp2qRGc1p+BiOCsp3wDH59pZ8q4e1KPoHbfmCh
A7bsn8m16+BZK2BIeZoSoHKbbhfgzTWO2FZnj6NdiuNCFME/MHqp8f/MHH67KPRIyngWU0BV/+Pt
5abdTRVg3Yk6iFQIYyueO9P2cXiaXWqrX9/i310NCxkPViUOaVAof7xauolP6iovT5Y5ucV1rd/8
RrQ13Q5l+PTra1k/8Sq3WyN+fYsHIzdnCw768WJzkZayKszs1Mq5xBdKMvqICbchbYsQp0guFJoD
04+rqSvGCziNvcJQiKP/15/jr/cMtRPtroB1z0//pwULs9NfqgGArR2KClyiWzgvUzqP0IO08w8X
++sacs3Nk44AFRKl0Kj+eM8IKUqn1x7nsrWu9w2uMHFv8AYzzMcFZ0Fhksd+jS/uP1z3726SMDs8
7zyPCaK57Vt/Sh8o0nzCBIYo8HpqOfBGvs3JGbZmIUPU9R89UIESx0Qyz9iRr5cc6J+uJbACsUYZ
ZqeM8UfczjhTRIo+4DLFfff9r6/10377dq1N7i8E/HPxF+o3uikgXaCu07qsE3ZGgCtnLL3Gf0q4
+nmKuN2Tiw469NhkWK72j89vQAOsPVwxEK/h7w/4A/waiaW2o2SkGJFZhiJj1j2ewSvzNoyaq1Re
//pef1o7273ShbPRwXhGQvDz2gHLLtDz9HyGsUuZJ+C3HaWrkV4nuAaemzQA/Ufk8A/7OXjBDzvQ
dlkaf24cASBn6M8K8DH1AMMSPztJqIEfsHCrzogAlhuV1/KoHYV4qTeaGWIV2bf+Lplo6U6TV89f
YVC1+gvNanXGUz25SE2jOieQjM7Jmhu/JaV8mf83/db8zTnwd5+TxonSwKc6gPX906tV4C82rRiK
XZiO731eFiTFu7EtQaVhUU/eRW2AWFOo48oHaDkV1+ZoLyhwMY49DUUjLuG8JKc5C5yb0PA6/+CN
svl/7J3JctxKtmX/peYoc/Rws6o3CERPBin2zQQWpET0raP/+lpgZZZJVJpUmeM3uffKrkhEAA5v
ztl77QSJigRR+Ocn+fuo9citMwV7R3Ykv1EghOQggSYrPuRSUCFJUeaklHpVu/nzdb689Tw6hPE8
Moq2yPTdr2tjrBncFE3Fh88Ntow5zRBJXNoXmP/suz9f6+t0/nmxpSLF6gjaQn7FP0yespVF7vuh
pji0Dr0ANlJWdX7Gq7JFWR36hM5OF0QZuS9aXmDHKu32LzdWF/byJv5steE7mxiRhbTZFPBxvqwq
WVNpBm9GsHe7oZkObmYwmbZyNKtD2FXzDcdP8WZHQezHcUftZiK9KeS/0UpSbhE2sIA+OEoKE1j1
iLlACZxwKqqzFjmkkebzCadQcIzi2ridMzP46McueyROej7NWUNdSNaNc+fWY3o0sK9e9BhsMaHn
HEGALzt3TlSJfat7+mWEaok0iSrW7jV3ICsvDJb6Cv256xxZ6zkLiKmYNbZxSqvoKcixCD6oxNjV
schryGZFXwX7GSkonD6KwtEKZdyyRyiRR66K2rDO0AL0dxAi5sNgmlW9wpida75CS/qR9a2FmbEd
zYiySxKdQpM327KZWvSmj986UuzWhFLZHzTiPcMvcraNVK8FqVEEa2JXQ2lt7QZLsBmCoK2+e25n
bIqkdl+8emi8W0I3GW+8/fi10lJyeXTDGqJwaES0oDr3ZQaJTTSWDE/u8rOKvsApxCKMAC8eFDa8
ONPuybmbTqwz2WNdT8P15+0NnIEyQRGJm8qso/RYzlB6DoEeOubRQAl8ShGPdZt6jhIa85+zFZLk
i6admaHgT2qvBQwkxLZi5FCZZWRGAnHk3k22B9y7ESK6t8bYeurArmmI7ETxbdEOFuvE4vcMURyd
UCiCCK/d+K0R8DmpSoBL3clZZvPKslkUgA2YD17RN8ZKM7i3uWnEb1mYG1u9Ka0zXTl8Wbw0GarK
OCdDZ6Av6Lcp5BDR1+N1PFlEV1GTjV8zp2VqWk68+gQzdGMu4zBfnB0eDvrQnyKvpcQz6mxg4BrN
W/jqjKXPamE4TIvBjaPXtGpVP9/ktobOZlH6rrtIIa1M+AI0zZOB6o1igG2EiqpzNIQCaYrH6IWV
PX5rgmgs913EicGxS+3eieCjrUQISi/UsuQIr3EjZ/qaY2ON15Db6y3CZx2bx1xuaigPPiWN5iZs
o5jYhaa4QGuypFBk8doxlDjpZjEfsSc6e9O1g/uwdTelRTu1dor0NHE1H4Wde53P7i6NAX7VRAug
n0vMF8/jtausfCfKqaW6AiYcTspMj9YwfN2BTC9HrBWINLMUiJdlPMq4hxmF+zbR5RZTOBSnLiqP
yJsoBmhdtUrzQWK45GthK238iDoGQlHI0saSA9La1gveDvMU5vE1+WjeCnr5uO4nz/JZcMDV1/GD
EzioaVVlgILMfCButl+1xbBLJTEB5Neg25uFs5YVDvFYRrcqmt7QOp4rEkM2CekX68mxEGXQojtQ
vXyGtAA1m2JR5k8jKdr4BYxXOHTHGWsV5Y/4KnLiYZ1azn3fBxdl4YbPbYX2MbKm8RhlOROwteyR
cmO6cmLTPLWzqm/0OFPkpNjpep6dy9StJ4/AphyXgSQtqDZC9aMW8GsnvUSXXgQ9HLYpNBMYKlap
rwItdC87O+MDlZllUocBe/IAYNHcjphqQWb0hryAElhfs1GyovXgLDojV2QPDfrVBzq8w91U2uwf
SrXEukFOn04km5uLuhSyZ9p635McKSJe3/EQ1TLnouyiT00obj17GG5dqokbc+66zbL+2Cta/T15
0lWdf1ME1vkub1p2QOHFVsBIUdo3E3uRlEIiiUeO8h3hxkxFQCTQvrIiuKF091jy523H+FvnbPO2
chbWroOQD9uyMvJrJdpHN5vrtY4u6cqqZ1wmYYbXZN06aD+3SMBy6sCKkmSS2t8EWmB4n1341Cbh
cGF247qNg+GYDJ1oVwZu8FczGVUA+hwVNu6vRjsUsomOZs2+HWEOcuq5zxmYCXsHjgiZdpNNjQt6
pHkuSs/eCnzKL2TneB8t3YiJbGLduDdy230ah1nOO2Hj/5+6gepp2bEfK8Z6X82zvBq12sEZBGeO
Kvpio63dPSdouZejbrRA4brmR2V43qYaoAbXLYGNJDWcJJmImW9BCqTtXrCFKdxd52byJgtqHM6B
GZgc/pPIokzR6PcakH4ydTJ55KHKu9FGdM8iTNYLMFDrfZyFunFbjaoB6Me1Byp17UGLCpykwLUe
hPZuwLW1dYA2oxWOrYd0UuU3OLHmCppscoCFY5y4gzipURTXfaDvettmYMviBCac+I1cGjBZMnuP
GMK8lACFV00127jQa32NH7/cZYLMl2xW3rlb1M9MNPVCP6Hp5bUlrus0sL1d1BdGtioGlDSkjqA8
hix61QmvvBZzwLaf8B5IekpLCHhKtdJasI/ZLoOZ+QJFhCJOWYcXowZ0ZB0EVnaYNDn9aDmOAxUd
upsWVKwHFYammE+ZmDWd/KRmaeTaV5zYlzwITEdBr5dH+mEtb1dbnYYkz75Vjt1ee2oc92atIunH
0tvnIzXQwSu0FbpM76LERHJKusLbWWGfvy3sf2eDX75+skJI4Q4diw9p57gXKxcFG+4saklJ1jy6
qnrFzztusPKjtpC0MdBckAtzFig4BiYBpR3Cakmc8HRSPGoSU9YWCUAXRMgTMAIcmiceQ94z3im1
Vuu4q4hsovdJRFAYTifUTuWbqxf9kZo14hDJGki/et5N9hSs0Sm133TRq7ekSZmzazJ9MyYBwDgA
Qi0X9NJDK7rCVe+OxVlxJaxijD4ibar9NlZZxIvdFhyTWu2jJvLzNJK6chXDzH7AltW/WU3svYSd
RMRfFBIF0yhmb1GZT3nm5j4VkWKvORasBmzcNCqc/mlqdTLN0rxew5zJ9FVSL0KvIdV9dlHoQ4FC
rtuspqph1AFekWw0+VTtuLeKRJysIc7WZKOxZqD8Ibkj6zqSuJicIvK0knrc68HQHuGlVh00daNk
Opvm8M4zE+i1+PS6g01lXPg61SHGJSIGQsxm7T7OpNjKtOS5sSjsTFG1x2qOu/eKs9EiJsnWhZZz
Fxovfg1AOuK2YItzitwKDq2LWHDvCDN4nGzDPGtGpX0YKGUvA28K7+1iTnydhJrdaI0SInzcrwwa
w69BZcVsJ4X0ESw+sDEmmiGgWROl9a1jElGyGBRob3EOCxhU+aOwC6ijnnYLD4igU7cg+8/1thb6
rFVTYJ6zUpCfI5uTtQuyZaUXUIU8ztirwiSkR47xW0qTovA1zsnYMtuSpTLcG6NmbDtn+IF/Se44
y1t+jcZiS+6V65PreTRUbvs6wSyr3F7yeiTpoZ6hkcnCcBbJqF9Mdr7rZv08V/ziqOy8nTFBPSNc
FU5oG493tWNEvkH66okImw+tQpVRE3AKiLc3jjGF3Y2imnWMmynbS0F5wBh70pGqpttVUSve0lYH
G29arDpshI5WR2CPknG9zYdWXYp2TC5TfdylZIwB4ITSzaHaAU8xXg+ouDF3jc7eburIF3lP/k5d
reneRSwQZfBt1BWStiyptl6riEfSyk2llfNOd2JEg7V8bSYNxPBUORdAMw3i28QhGRQWZO0cO9a2
DKKJfYq8ghFOlEr9MuTzdZcGUPydh6oJgAeXFIyyGBlJM38kdfioS5yeRgHBP62whmZnKeIBayBF
SreVb7DslD+DtlhLTbcfSjJcN6I03kaps7Ei/GvtRQYJGk27RsywTboKwaY7EOLnvOe9xOIEbDNc
2RongnDouqfZnN/HPj44SYdG180IqpzkFD6JSiEObegoHZE796sJ+DEeV3On06Os4+exH/EjtdGl
XT8Ir+/QUYPPjVR8ByUu2ru4bHx0DN2zZjTeZhzQpdPlbC67rsGeMRK+o3lg9G0zdp8dCPnob2rH
W6toaA5x7VAeHZLlOEEsyLgrB50tNJJOCzMaUTy467RmG+XjrW048jsISsxTWpVR0CG5R9GRNnra
nBeIBQFvrWr0md8yo1l+n1Gn5IZRdB4oXCCtP4R5y4h2hxS1HFVNK2npx2X6VlcweFYp+6E9KgKX
fKiuxTyjtDLBZSgpmjpk315+qjAa4i/h3KfBhwocXkCuSosBvjwHEcCaOHhJXeFYFDLsuzVRfVhy
w6WnMZX05gh+0TaBVnPGKAn+A+YzXtWscY9eHUwnzaLfbcRoKFriOsVVotlkGbVy4tjRuUxLw9J6
K+CiM9HFY/8jmY3hOnEmvCr09bd62KTHKB2ClzDXKHKHlqvf6spuNw6eH+gyMz6Cshwc+9RGi0zA
lC3smsiuFM75nq1Dpjm0+EH3HNjb86uBi2ibqOSAjpoNR4Kru5yvENS9OllurOOG7d/KiqpvdjMv
gCQIdYuiZGbJPxgpao5YmcHRjGyKAopDvte51AiWTs3n9frK0jYTQtsDdEt6NikWI/iY+fPnX5Fe
btzCrXbuaMvLHcqCeY9ZqDqrHPe/PzYGVQLPHK4Hwu8I0hNLr2cunDuZcjNxIYHKjtp6+1korrKR
NspYeusupW4Mt6YSqzgmr1OTfEQgUzCwSC3dObmtnoCE8QXihN/IPIJWhsILLfdMf4aawlMvUkQZ
wTA2h8YuYFeO7HdnLRL7Oe2I36qmqYXvx/eCSRzcVzbHvrqPKjLSpqTesVVb+CJd5jbrPg0IFo1n
qiIUL5kMOiAcgcAuXVq9TdBeIPKc8S9m7VKWYXWm+EcQU5pQUfTmC9k0yljpmWwpydRoG8lzm8st
IDrATFlNhJuNfvaiTGY6ZLNN8SqYUW0s406LYYET46Cx/ceijZF/vola5XBMGlH4sDRUwYeGbIGi
CMesm6xb7knW0WXT+SPPaiQBuue2UaT0gZjNJ6PQix395n+0f11MytefbFZi0eatYzECWmsJ+YSt
yC/MEucuBHwFiYD2ckWnet26QDkh1ovnXPAjCDbRwSxdbgyX3C3dWbKwdNOdTj2/iJC6RtrretDE
c6TbpFmkbSp3sWLcRxrbaxBu+NA+C0+6ZgQfs25RVEoYTSZSlDXO9vJMKbHAyVUY/UOLxfhS6kNw
7KOgPAeRGDFaR7w6WsQrbJkdvUmS9Y5BpZfn1FVo6GuyDFaT6jOByDIL4A2NNd+wwFHTrYIwTNkB
I/XcwWQ0Ljm3NE8t6WMgekSWHruSLnmvSoOMujZhp8UHN1Qafc/nvDpj7uTSY6f6Y9ZOwaGl5Ioe
wNPUeca9GAoqcm3Nz8kmTi+YfN86W/V+pMccPdrqvSCvy5c083aqb4KjaHk6bRvwso+8gUE3SSoW
hdy1i4orJCXsZFICP1VAKF+aAeuPPzuzfpGFhn5dmE4ATc7kk7ecfOx1wXS4E4jy1Iq2qEf6DaNg
qCjN2ZVNScHG9uqnHl6I1SA7Rok7i7dQJNWZVqSGfzyqeKfLxiZ9kNMphgnmR/BRxS7EF3lP8lfw
4ZI8hi+4XcZgI9ABuXYFGBtUBhh4c5r3mgsf0/Vcjn1kbfY/PIdzss8BY3xWZTy+jr1HF0qxIW8o
pVbhJmJbwcqImfRSV31xFQ1tdx+Lwfte9VbwEZcjZisbj/gKwMZwbcVDvZ1sd4IpWDACelkHL4lj
I8ZSDS7wtVtS4F5DXiPm9bMk/N9Ch78IHQyAin8UOpzOSp3fo45dWKt+Fjv84yf/IXZwJFJOxAyQ
1G2T1rakj/BPlrW54G8AANNIdCzKib+QcZaWquXxY8JCtUkF/B9iB2SjcHYkQcIEUH3GX/07Yoev
3QWPK9DiM22mJY51X3ti0pwcDZwp8Qtx9hGVIesQZL5FoD/8mx3F5UoG2GPq+g4dePNL9w24cGFR
3ORKBtycXFSvVVGOROKBPvhzF+NffSeuQUUAmRpNxeX//9QnxXYS0L+j3NUOYFKCTlwrwGUrp54f
/+0LLe00C7kKoWNc69cL9W6my7KZqaup9CPN0g/CrT8S/v2fXMZeYOg88d+eUetESBZswFwQGORG
ektgNxIGPx3j/+DWMVbR0riSpr7+2Z/7+dZVIrfKiG/UU0S7HJfUCrIkvcumSP7ypb52JBkO6HgM
CqnEGOGS/XLv3J4aNd6rah8tiebw6m6ncFwAgY9Vz5L45zu49It+7id9Xgz7LGoIduc0Q399UJxb
St7NklgmsiXWrgJtlrDVXQEOPtMLoTxgoTtBqtz++0PRcyzTRkbjWnTtvwx6pyk7I4sKmHF1TPAx
+h0KJlr6qCX815+/43LDfvuONk1CYumE4K3+9TvORMJNcUmQitYR7UyZcdqg2Q3u/nyVf/Fuec5P
V2HK+vndguFmoVLOuIocbdb68bHPh+KI3fQ/unU/XenLrRvQcZSgiBggWQdWe0zOM/0I///j9frU
3/x668gSXFBjtJ0t2PdfhkcZ5LaXl1W+rxAgrivRazSRqnb8Nlv5tJEBsXK6bHQMpba9F0Dp1klG
0pdZE3Pe1zZVn6EEuwspq/Obshje3SiGApUEUHdcQR66m37QVjAP4az3p8qlRkzZcsGSyrJelRV/
BR9TvhEpIuCOFWPvjnV+A6zIeEpdozzY0Jde+7yf8DGN9p4M15SwELZM4JQ9CvGjE/oKqWa+oiaM
3rsOrQOopWLTpRngCnped62WWEcBv+W9DpjloZfz2R2dqyRWeUFtuk/8yPWickMyMDbvdMmfV3we
DSXvOQ/40il1ym0pw+o6NMi0poEC4qs3AzS3OtKicVWbLTWboKm2tQjGTVKzK9Lo5fq54NvNORMX
PYnWd9vC8IMlCToiJHIDVLAjhQRXc8vZhGogMQ5HK+8J6W7m8oJiJGqivI53nqR7if3WeAqjxbYQ
6slrCJLt0RmQkNfKrF5qJzeeSFkFDugOAI2r3OpmPhOAyBUFMtliOwJ2tBodiy2kZjXZoxro8LKZ
zW/YD7evAbfmIkrq6trpkg+h80y7xDGe0ON9jGoI7kiqKQ/DMjVGYNQX2FUJKzUjWox3G9PTtyQG
7p3QeTwwo7c+7dp414eZuWIbgPY2A8LJ5hFtwcqCBH0VUinm9BwWH1gG9StaNNzELrOLNTxNz1t9
DvtMhTSJROBd0iAqNilur6cAljg+BQo+eV2F9x4OB4LV3Dh9lTM737weqE/b0UJlbZF/+OXcONku
LkCxnPSur+Tawf7xHAWVJjeG3iuPGjVtuZUjiuZS46z05GmFfQ8LNv/AK1ke+Y7TpiBaa6lb1HuL
0/ljifvr3qS4nfh2Q4fCbywbRpeMor7cdiMA9WZEVC/hIi9cvTGluYOQAJtbmGpU7Bz5qOqG187i
bEklmCVunqS3a82qB7GUDVX02BZa2O86r0jOcsCKxia4PwHN00O6bpTmP/HwA0rm57mZ051ddW22
RUtoxKS7mfaMRhsi/wr/J3pzyiX62ywr9Z3AOzzeWgAEPhts9dCjTnsB/WFffCKIMY/wYZtOM4+I
pWIc/Qt/mVgM62hHYfpah0ZxxGRfbJqRUC0KZh/4cOUl5lPzyAehohPm01qbFNTvKHciLDFy3GB9
l7sE3tqqI2udfzCrRV7D0YVO/x1sWPpVUTVGP4pK2vsidSiFkeCDjVTvnis1QVrIS44zsmMgzHQG
jpjuKAOBoqo1QpiUnu1kE/5ou8ZdRwr2VU2mZNmjBphiWFOOsekC6ocshe5N1PFS6gUfS+hZf+rb
Rm7ClPfcwknIAcVNnzyO1BdCjluaKRha57EiXGgAZY3PjSQ/s80WQTm0229RRgBCAUXx2mRTua01
3vq0A4XQI3KAL5RMm7lhdqNOCkNwWXcri+9t5Mk5Vpp37Q0J0OhReTdm3+pXZTjo9+CEzOPYMaJS
JtTXDvSqL7KpXPcFX99WM68RVEV53Rbd8K60hgJYCHLYj6zUu9Gdpl5ZIjvTR8LE0zB/OJHm3swx
RzmDZv86wKBHyw7s/k1Qps2lPnTMZJ87LZoJQG5FDlscxZGfG8RtOwOXhjtG/pPyWt/Q9eE9sotF
pE5MhlSCEYzyv4mza7MiLjkaTAIBVV5dq3rZV8PwuSASnME01KBtcblDBQcatYoDiZLDgRPxOeui
TnhpU0//IQZmq34ZI7YghYU00PgKlFC4hZ1PgXZgJ4ERqrWvktDeKvo1OFUaTPfmzIzYlhhFZqd8
iEfu0OzCaMfdQOqoBly44wljXRZArUNWg/u+CgFcOkWBsqvD49Ex92jkcKwHyUuf9mg6e3yZW5NW
7Cos+vjKDAzxJvWuvQDexH607K69VGV75Yh+l0Sl3OUy1E5tE1+b6PmetSRR19MYtSd8HU+xMIcn
L528tUfUw86adXs/o2/aFBHW10prgm9Z+uLWTb6OzeijDAnYon7/wPv82PSCXgHEtE0U5jSIhFld
A2OmFVKi32Byf9NsqGmGy6KHNMU6aHGE9qRg5m0KZhyRezrnbZ1S2MwjBei37C0cS1XbmWew5exF
T8YZXXiaFiHkE8i2PTEkVrMrIrky9KiC/alApq1gbzCZQTL3ACTRW8oXgXa6aDShonkVsNECFhCw
8b6eIWlUZpyvzJCSGNXaoSbxMjceVG7kx6E2UQC6LXkNpdfVR0zQ3brT88nI1kE9lq5zMQ0GJT4W
H8jqJyfHLnNbA3wY1hTiIm1nxVDqjzh9TUyrFCd672j11HZI4OxMDNHsxRvCb2fZuB/k0EbeilSS
/EdlO0vcSOgeRs+tdNoVssGgUtsCycfIvD55bkoLsG3a9hsYTvzAidURKK+Iadm0VdRY6xkIOWwu
patXLxUpoV1jdjckJmkCFUB0dggTPsFV5U79sciSdE3d883yOnr05OFqE6QUy9aireHwfjFx9Dew
G7RFT6LRjnfxYWuWMe14Tw1zVSbIYDq8znujxjE31sGZaOR04wIa3RiC4iq2W2qk1NGuMIahcBhD
SOSFZXTY6TNzvuJ1Dd9DVPrdKtXJAsxcyrKkk2mHeLSFt3XDnPnNcpi+oXt1dEtdgDeDJTMbcmLU
gOIboNp7k/03WeHicPh1H4+D4RPEjPgNl6n1ZYet5jm0OiWyPT0E5htjgEAQdtS3vYZ9QsvW8moC
zk2/aGZfkcqGjOiGIn5r5iFUcfm3g9pXxSrwXepzLrQfKhQcdr8e1EID+z9T6J54pMdOIMBKmVMH
Fw9I1t0G2Jq2fz5i/HYylEIXHA3RyC4y0K+CR0W9OQ+HKqN7wyasCLqABYpEgKKIygvNmsrDn6+n
/3amWS7oonfEQWKav2VeFQvs3nLSjAmFEu6KWaJcxwph3jpp8jO6WLlJEVNdO7Y3fPtcdrA6ERYQ
GYO+jXS0ZUGa2Vin6n43Ktb1P38+8199PvTRC3ncFVSSvhxPqjFGvIeKZR+RSXrsepV/lCZIn9WA
a5QmK4qXcZNRxiZMNtHbq4VsslD2qutKZ6Md8yXYyhRHz8DTNhmcPFVckUWQTZ19YRmxvCyapLlM
HaJ3wGzE5Il2gb0PA2Zlc+Tgip0yD+5MS1hn08HQssLb1+88DUDUFOgswME0Zo+CwKLXz1WxKIT0
/GFOjegv9+I3gSqjEeW9gy7dccga+s3c0A0BrQKV7tslm9Je8lXot6JmNK3nmpbVXmPbiF04MrY2
NXnwve3xz4/jt3M2wK3PLC2x2EcwAfx6Am4ndMhVrMd7yXl7Z4M4ukCS9bdp4LeKBVehUGE4JiFY
EN6/PPMu7vrAgcm9dyw2z07IxFVUBIfWhuSc4aQ4oSdyZa6ofvfPf/6CxhdPh8UZXjDaqP/IxQr1
9TiMRN3qm2yI9pYawmCfEYR+qQWBfM07tsb0j23SCDRbLsS+xxQoIj10m3D4iZAPn7R4sIXMt3AQ
avra5iZsK7aTkE327L/lZVIW6nsNR7k9aIHi4Pr56f+7Xv3XejVFu58e9Prcnv8Btrs65z/+9/84
ndErnIvvv5aqP3/onxQDAhStZYrhNCNw0QkG3T9L1RK+O+YJChzUnX+mGMCnc3kJlsKPY5umIcz/
V6k23f+5FLF1l4KRBdeS//Vf/+sXL4D68uc/JSGyDDl4p5ijBWdF6uW/vneF6JiNI2zjbqjbM5YN
q7gMx3B6yIH0gCGw7b/U7r6+6FzQRXyOOp1Pji7r64ueyQiiljPtSfJqboTW977jDPFf1O6/mVI+
V1fshhRLLP036l5rK3TCdjTuSVaJd+zv6pu0bPC+ucSpCm3I4JY2JA/ViXarBnd8+GkMfPu/Ra6f
7yqmty/7DSZUfCiLJ4XF/ffqMhp52nuT2+5BpBD2MA7YfDOXHnJv2d4lYNHmOCZjo3YTvhydgHYT
PkOD4D32FX23O4SLHMNL5EUnqC4sHqGOc9vDs76djJS/m5UTWyWTPF0SgqqExq4dKJp6rTdNH3U7
pbekFqFcHb15H1E7oDLk1EgM7fqZMy0Z6sjd2TmGOrzvsjY5r+J1mfeiHvV7Og3VVYNk6x6NDrk8
ZhcAzVTV2SPlnKNw2U8fkeIbUUnsMckDKFPJWHBEZ7vfBDFBw0NpFJcRNb7XKJ6qFzbv/OAwsioq
+pMbvFjBrexRYa97VYnywK1i7QwxMRJ7jqfJ3BmYDeg+usqAH0cw0FRypoGeH13b9VxclpaEnU33
kq2wGzc3ZdaD1Old4INwZhEAUd8/zeYY7+mxD2uMiM0x7Yz6Bn1BcJw7d9w5tZ4dwH/zccy2f0wQ
Dj3Wyezc8XSMzYyXcFMYnMA6QPfvU4l1MnR1xtBQTA9RG5QvYOB4MnVViL0zwJwAM0ujvy3kpQMy
b1/X0fQxUDJ+EA0/MolGPTml510GI2enOiQYqENU+ZQQt3Q5lqwHee5xR2RSWwlC44HKI5Z0QSBR
Vm1UxRl9KHpjgwQ0va3gEayIKHL8xCgb0uv5I2wQnXi1xJjDPWJJ4LZWV4OY4nWmLTDtnLjLDqXH
w51c4prGjtDEtTKLpoCEhJGyUhxO2xnBs4vYcqfpQXpLtSBFXBrVV7gEbTTcYf8jFcB2irZNt3km
BJOGXr5yFu4fA1nOJ1n3/CooujtSTr2VPvKNJWljV0G6vOxabV9roehRyPJdHCuReFAisqzSlKHY
R0X/AzfXtJtiw7oOLZ5E0JMRbkH9WOfInai7Iaf8GFLkEqhqbR/cUMJpZkTygCUpCG4dEdTvNoiw
UzFE04MxsKNHCZzC6qvTLdrR9jsFMk6qNIDXWIPR1hDY5auQ55hQhUeoxhDNCjQ4EyjE7QypmHyv
mSdhOeW0s3TGPwij6iUL3eCYqfRl0FSH8aXJr0PvA6EYcoFYozZFhGNuHCJlvwrkcgvEsXsMDcbm
yiDkdvd5qrKs7NUK3B6tq1vhHbMZlEsLf4x4UDBX2i0QDXadCNrJJxrs647t4X0Rk4bYkST3qiGD
3MwuEqHGCMpXM7eni8TU4AB4i2BdS9AJkElenkNa6YUfw09AUwCl4fPLeWy1D6pU2u04VQXY5hg8
zOBN6gmpbno7EWGNhj/k/uitHhzHLCEXaRAxtS/D1YnEHNmujTFmtswRPKY87TjeQwR81uOUfYmY
XHND/lx91TpG6BnUJiQo35eein77Hjed9RLrBWmb+96cC6Lj21krNqaAqnwih5vUoyE0O+vWTBGu
1dY4PeiQUPzS6UgW0O2xwRc7O1vGoY3Ej9YYavmxZWrqiquuRNfeMsKOlpZ+a4XSbojyutXs7srK
q3wLhMy+mRH5rKDamFeNHaJ5Dq4Q+GGTcHmJqMhHh9xIHxTW4A1Ur27TWdNb7OGgoQbwPY2M/KAV
MDA6KzpEMyf+Qu+qyxKM2Abq/YgUOGy/67GqN2GsLkaKvFuQivpxnFO5JjjB9TPXBuhcseu0yDg8
oQHuJ79B0eMk3pGCX72Os7ogq04G9QFLG3RFbUS/KQgQyeMUiF6eZR8hSYioo+1Fa66syZdWcTsV
brwxiO26SMjdPCknGbZOxAtbJ7l+EU+cbzoyYTGI8iCpVIuDQHK+z11UOFVrepty0EBfm9Db+0JP
wFm4lW9oubgY7Fjuu1C/M/NAIv1xFdmM0swAjIztu6qGwfHtWmrzKge7GcCGbPu9UcU4B/UBg1GA
fpCyEnwS0R3CQRIXmkkH2XPg1OspUO9mOXS70A5Z81jAvW0fscxBlG43SeHUtxzq9JXepmobonQD
JQbgfyW98dXDgroazHS8KMaQE0uWpi+ShDPXd0Zn2mFuQRfpOsiQOAVFvttbJjtEs75hd4bMtkNs
cKiYX2GfM4kQDpFWhlpVvFcnK1PVBT6gGeSsMA7GWKm1GUW8VWqDEKiGJM4IRP1sHyunGR/mwUz8
huB131PFfsjWZq+VCJed+VyRT3Iwpny+r5KqDH1dyf042/KQd8H0LU7Ned0H1KpSyJa+Y2Q5wz3t
V9kAUE9ZpnXjKotWFRV26CzNkK9E5VEX7vMNYb3zarBNCizSTJ5dh+KFJ6YBOOrUrzpAVVuYpiUy
0vwm0zXWcuQxhzg2EWFbfb8OtVA+Zl6o77KYEe+YZXTw+jEAqxtYp1KWVJvSQbvFHOdd6fU8HReo
ARlaNnkzm9qBFm6F9VUUzO6lHFvD8a1hQKKcLfE5uRWlp0rN+qGKchwEpHs2F9kcmGTqupMF3nSA
3mkMYAqjCReKn+iJ+FHlS9iM5RbOuBaJ6A8zkEu/yrVm1+mZ/TJkXYzBi6r5pdWG6j03EwfLFAWP
mfpbAdzxRfZC7IcoJeADACRCUoJ40q0b2f1bCaTGb7Nh2RdU9c04kkxBEHlRbjwaTBfamGU06yc3
cRl+eXRozL65pN9dWj7tCQVguLTjPQj/QPlJ/H/YO4/tuJEtXb9Lz1ELJgJm0JN0TGZSdKIokRMs
qijBexfA0/cXKXUfkdIhb93xmalKIpEJBCL2/vdvKnlFumSyXxhOf7Vrxl9oYuZMPxuISrpEItSP
c0ir6lLZ4apqI/7yy7p/Js8DV6No0mMvM+s4cGp24e9lnkOPm43wtkb5wzuAXPDCC8063ERS06P0
TLTB+eJqSRLj1qjqmq8Lsrsb8Msji9L05bqgyIvxW1b1V1UPS72NJQ/JWjid54Gq8Efx1SQ2gwFr
7p7r1EsZIJAsQp1c6BA4RRDDljLU/ajw+OuYSTYNyXSjIAsvtvNzdMXlRd4uy16YHYh7NbEZtylo
SlFD89/Ekii9VVBUxm0ZBcN9YhOGERVUGgQa1ZfRcvoUQfPFwYg0WYVNozdlhHjf+5SaJAk8ypOg
aaxrtsHy2andatwY6K85tdGkuhEb0apo+TjIyuaz2DLIAkkg4a2sxvCxHyra+Swq3Plojuge42Gc
NlHEWV5RbD1AkQZknXX5G7jVg9er/Nzu+ArkZFt3fqHm7/5cJ2ekAlXIOBNsmRBhzkgiQ8LqKhzz
zzMcC2/eaSKs35sIXDV8mkagQs0/eNUrSWZkdT5P7V417CX4c2KWRHbyvKtm5tF1Uk6bIHa876i1
xz3q7GhnWPaTn9afpzJytonkmDIkiUUDXkcfxtYWDyNhwlhfYfZkmoXzaAsMyj7UUV2OxzaOfai6
VrZhLIfrGETXM+KZ030UJPLKBJzfYrhInZAzfeTghuasnPkoYqqothmmDTyn4d4Wg3E7Rgh9DZh1
iHIjU67sUhA/4HSsbVe41BtThW0HJI5zmJjUSjQp1INEAxgrQhx49C1aUMRdukZS5dLclHmjn2UA
CC0yCqkAHi8TqMT9KOAMb20V1peZg1QoHaBfj8h0McSLx3ttAkCMrrTzx9ZBY3zo88XD7DKcIm5S
goDMUF2vtjLKYnM9EImcE4fkpAOOMNLujQ5fKTGU9n0VCgtRgVNn55675NE5pqXJJlz0/wgppMKN
2WHPsw4T1/LHlaTSOQam6J6J/1M1uyC1VGvGBPjiAs43xtsLu2AWP5NrRQnFnJ7YopniijbG3NP1
sLTxPPtsppT4UG/lupOIRNdFABVXtRTMfizqr3M6MCZPSHVl9OwzsZiWPaZjFHJx6Q73fZI/ei11
u+aIPfhT7iSbdta6PH3vAsyuEoLXtJmOjI3blhStc4sX9iZz4AmEWeyVa6yI8/MeVdaTQqX6JGaL
M9nObXtVMsndOb3fXtMB+BdzY+KtO9FsuXnZfS5R0X7G+dM5N1VfPfa6pmbKw1QWPd60FkuuGMHm
E+GeS0Rme0eeblp6GpZLvJvCaYd700L6DHe3epIdgcu4XMzH2qJr2bTlwpvXV1b32U5p5EmXqy+h
9Xvo64Sqnvqw9DeO31ORhkL03rqSC+9IhxSKsYXFX/bm0vxdlUpnty+IjanKV9iuLfsyZi9q6gY0
hCEQgS6B3rriIl12csYGEWp882WaPZ+hJu0t/rrBRWThU0b4bHnhRty4lo3rrCRniZFTOd775A2s
+glc09edNx7V9WWR0Zd7Ce2JP5XLd9QJ0bLFJK5+yNzielRe/RWdAm2OKSOcjIgOLabYXVuCX1oa
umDRn1oJrfn0Eyan6yrXz8CZcKjRr6qik+UgyaYNKqf6UTaEKSv8ytxVak7MqseEjlQ3DYkyaZxi
JZobCAo8mSrlCDjtgXUZMcWlx57xDYaCq4sN+mkHzQSAFt8u9+bjEkEtViOoxmkZQrLWfImyMfdq
MOYPIqLTdLq5uTl12qXD8ikmRt6uRcfa4Ed+npfgvhiug5375N4OISl/p7bMiAxug2joKAB6uPUa
QFkSf95leHyspzj+TrbC/GHhdSvXao44BCYFBuFHoAZmrbLbphaKIRiALvUhR+EApei6GUZAkbLn
EUdM/ZCP841MeGY0zwuvYIVn+50d4kdAS20iTh4QDOGGqwPHcazenqwaI1XIKztztcWJabYADmOH
hrUFiVlE1nxZsCnOV7Kfmr+jlE4XXez8qcSTaRXabX5u6KYW2S/bGp0UCgrdIWspzcrvvBJd45Lw
mwqbJrtZ2OIci8uf+maPcfQHlYGZlVXMDNY0vpnmossUItWJ5S44pJrOzHY/libSu10taMnLygpv
4SOUFzXZ45sG6uoFcqjmS2WBXSCTAcsYdI0yFU58NQoqXFjoPZu7YXfPVR5UjwDQzPvNJriYPPbZ
aiKqbxVLrEzM0uGBZBmT9o6yddu5lEX42gcMQIrrptXbcBdWHf4aOUgQka/UGlnLjwd9Mx8TjMPu
Yo02Tg2TiNVCYfxo+SwJsQzd89BA2I+tMLryMKrAJECvn0xQeLETrXKXrxNq1OFUVvgByFSUldlt
gS0/ieMck65n2Xens8HC5+6ASi2+8tjy6fcBr5iziysvMiRHxRT4F03AHW7mzL7DJ2NcBwVkdxdb
knNBG7KO3dS6q12nw7+RBwmZGK1qbpYXTGvLC2lTPBT6GRA0VD903QRxC8IVRdFksZuhL72fJ8qT
OgMXMavcvsPyg82WfexL1fn1AyRU5Bwh2/4JiiHqWJz7NtR48sSJh1IAGR27Sb2mvMx22iBl11SY
nQ49RWbBiw3JxwF9qnJeitkcq0d8pgEGJ7A6Jwkp0XoKFseFPmMD6m057Fk8p21WedwNOnbGkZWI
PtNNzWiM7ULXcVhjHFTr4HZAs/yp9qiWDDz3sT4kOeDKM9ne4pH3KEO6+tl0x5ra2mGtGWZ4qyZw
CjtXRXJeYkt+YA4JeKO3SgJ74XVkTna1+Jiw5mQYgTYg83eagPMhplXlnWxBBcseXQg5MNCiGm/4
5mmPg56PjhI/48UlEYzgrryqv8JDpeRouiU/T0tesqROSAv3ysdxlNw1jHCccxhFvCpjxj3o4Zht
ynFqvlCVEFA0KEQhEDiqgLplkMkl+hM2WYgl431Vhc6aSAG4NwMPfPbxScxsoMzTf55ezLlIOWIM
tOF/y4kzFU86cV4u0B6VjflsEacJMriKFzoRzSHyJJvMKFnZovYWiTF8snyo3YVKePLmnYICPYil
clHk0TicADotORY2HQGhVgWGBw2lMGYGwxkNHN94wtglnfaDLx7QF5IxpRFw8s7q7SCRZazgk/iH
Puyr94aIr4drGvL2yIPFgwKNDnG1L0cJQ+XAk02bfi8SwGHyIwd5hWepzagKzc0s2NrigOK7jxDe
ePh/kjkhnT1ysscoLOldSgIKOmecj+VUN1+GgXxtEuHVJ7aEZfd2bW0xP6l/JafqD+tDl8e4SgZQ
VF99WN/zM280nG6PczPODB3CsrmmFzOtlBCCgcYEtIJC1BppirIempMJlKHNAaqntAZaPT3stz/U
byPCAGTfswVcY5/Zzm+zkYhoOjtIom5PuB4C6QDt2qaDtHKxTMZ41rZDvKF7X7az44BNhAMgWwoF
+owkaTo5MWa36cSicnKX3SCU1TMu796N70b1ll2WwtBoK+hsvTQ2b3/yP3QqeOyfnj4+R+inNf3i
F4Z7y/y0iiKj30eG3RzCQLvMepxj6yZt2hvcH5hEOMzJR/bEx27mFCmnkr5w6OXP2ct/RpXvjCoh
4mu6/7/3EP2cdBS0XVL+Oqv8+VP/6yHq/uVDEkG2YktegV9nlYHN2NH61V/0/zxEhfeX6TusW4uB
3slz/f+GlcJmwuloyynsBehi+YSvhpP/78NKJugQgvCusgV8CNLiX9tM2pYZZ4OM3WOAy7pmzqhr
iQJ+v8xztkCk6uTTLzfo+vc5nt4F/rVL/LigNpQLBHpsJByvpqMZ37q260IeHYhohClSc2EtjXcn
ub/7iKjRdxzlXnJSfl4Pd0lmsZjbYyn38jUiD2ohK8QTR6+K3ac04AJOSrXRSY7Kt7/ay936dCke
Nc9a4t+HQeCrr9bGUxwNmSWO+PnIp8RL273s9TgLlN661CrAew+X+ss2lOr27Uv/4VuykiSrwTch
I71mYUxNNs6m0YpjZ6ecjX6NKNaQ9GTFGDEEfPtir7am0xdlBeKwCyZM+/BaEqOqvCs8aOPHqSIm
ZOXVuI6tptTMMZPpPegupZPW8aFQMGTXcxuP3RdhVQzGVA4v2bSZ5r39iX7/+i7TaegASLdceCiv
UJ3UionyxN//6E+CrxtoDr6pkY7/z2tpkZyD+shi4bxaUFHqmHk8z+LooHG/HOD40Nkhtx9Su354
+2vpBfPyXcFmAcWRlJ6Jud7Jfe6XIyDpceZxq0EcxzAmDQDW08Ds4Z2n+ad7xyaEeQIXY5d6tWoB
7wSpTrk4LhkigdRHdr3yXXjJ1pLRdr79jV7RovTSwdKDKRZ8IVh61mtaFKaO1rgYlnNM7YRwWAct
75H8ESQmecv0zcdd5Ukg0L90kkDdznGPFmVEnvLOx3gJA/74GAj8UEDyqorfuFGhbTE3pN05Kr+3
D05WWtDpQvqUGnOZNd1YASE8s1sXL5EB1v3p5UX2j9Ij6Nr925/mT0+A8Ts+kvpJo4l6uUVlzGlU
kdW8vGOobk3mdKsJat9R1HDc//mltLcmsRS6VHu9olTtt1XrNc4xwdLlNggiXlkjV2z1vsuTePti
L7d6tm8h4MDorBHtY/zb8sWCpMphRhoHrAXTBfJ3Wz+UpAc/oAVQ8BNndoe3r2i93IL1JamVYMGg
YOO5MrN6eSvrbBFw8giANEN6e4EZEThU26lbF7u724TRMVlHckEB4Kf2HXVhsC2A0o6eQdr1xk/c
Zr80HH+nHaQXWd2xAGyUJmFsLNYmsar3bhK+ri/ecgltzWM3ZSFSq8LTe20limFACqCCtVoHhX9n
6hjuSgdyR1aXDavKLHA6xTUwbTETq9J6drcWv+ymbY0cy7c05zOGTBSSdSgZjC5O0T8rO2Pp0rRr
6RbGf/HGbFMLDNVixr+yIoRSTeyr29xFgQcc2j+3puuck9eVtZtOQ5aTDYjfj1519CPhHDBihXA6
Z+l8HWGT2DLGsoP7ntQvxFhMUS3ADsmv7gh+oi0PYjdb57iME7MyJI57lpcN1/C50y7Oc9dNA0TP
dEzAu8QK0brsMD9lHospwoMOmVvOUMYGLk2tUx27PtKs9NYq4wOxjf1zRlT8g1cjTD8UVjLfYm+p
rg2g5RGQI4uSR2uGnb/C1c3NCCHxp/C+oYt9IE7efcoSMmjXIrXl02wF3XOHxoETmkb2qQCe+Lte
QhtCr9fctm5fnDE/a9ZeEgnsh7pglGjzJSeMNdM0gxnykmouBnH0xtpRgjuK4+w9pn+gD47TPbdd
j7KsouGBE8P9Yebn3XbYx9zbo2QqFAieUwHT5d6CufScFREgsIs6Da5MCPHEn9vgHroL/wr1Dyq9
sOS3EHto3S09900MJnHHp1Ou5KTe1Z2m1DKaapkxCCZvq5mkb1hZMY5SRDDMi3eIdWFipIB2EZOP
CxIW1C0xBC7UXNMwiOEqc+uySRpWTeaY8slztdRqTlPkNCPWJqgMTJhPh1rvl8boNd0Zk8EmP7OV
zYehH8uKbQvQ/+xWMe9fZUYzPlaLb13GRpHzKGXR++uwgsS8YUjJedNnIZorq3RYy8Q4I7RiVNyd
+T3jOOwi1HVt+ZxFPdmSajfnnMurvpRAFGRrQUnCG4+Jb1LIp7Fq5BMqPUgKXdmSLiJnq/0YOYu9
X5Yp8jZ25IrHchzJA1yS+UMOxLVpOgXzPjVAe3dWYgI758StR/nMZTpGCVCElgrvVAxs7vJ8SSaA
TZ+sQE+m8yVWuOaRMWxVr4oswMBFdg6mWYZYz+Uy32WQFbdkANb1IQPPoTJys3i1mF150wM9lCTJ
DMW3Srb9dx9Q4lza3nAZuHIAZ1JpqNZDxs60XnI2rsmsMYbrjbn+4uZZ2+1Im3Vxs/Ms0KsS/lZn
ttEOiiCmRsFQJxsLCis5l0N1GaSjNQGAdvFjBI9l5VV9rW0u3bOmnMMj5m5ec+Z3k/tQ4y29m8t6
eXSjqcJjpYjmlZrE8sjAiNhEaS+IJ0Yeox9KDCuyqXxMmW72AD5YaOHzgmMmxSjtvGqIFtJSpm1D
DbgaKV52hY/NHxtTyGwfFGvI8HIrs4aAvzbucI4Y5m9hVE3bGA+/mzmoii/wMfC5nEssOsoEA6+G
kTMRo09eL3g/cBnehEyR18OI7rXASC5tfeNSqNhk+3dCsnqylthA4MrcQbKZNdpjYNUiwI7Qb3Sq
ni6odH2McqwZk45knFYiDLmQyAPM4IaIaX1Vd+u87wB+qtmA/lENn+rMber1WHY7gI15jTns37lH
AjsRloTQBJbadUbobIaczxGEfXHDqYQWdmF7v3BFg4NoZPJEvchOLzByKq/Nfqiv865nUeP+5vVP
aLytS8NOeSU6/EzVtqp7Oz26KqTAth14L2t22/4ZwQgbUrUE1t2M8Mpemf0Y3LfeoKKtPyi0MVkS
Y3jZV405rgovzPEqZe71EFoC6yfMV9YnESEiIc5jf5BhgvITqW3V5vq3Waru8EDt2YLYjSnM6ord
VtFH4R9FCeeOi4UkS/DqD+DWe6FEqvbSytC04kbCR/PGCgwzL/MHGz9C6rmYPGTLQWHGO48nbPEo
kfjU32csRVYd2sZwi/0+Zn2pmL5hlkgclcwM+Tlww+C8jYNuD1MT8Bs+SoKFMfDS127swZCks5Ui
iaJ1OLN9fMkXYzA+4t5aOXg5xP7l2KYEb+VJtkXL3+xxa1p2M1SBT0sQFd4qQDrzaZRtcQu8893O
ly/KFtZV1ts9SrEcgNwOiEMWQ20/46cWPcMPmD5GAwD6NW88g+QRJ+CViPBXhnWXYIzZ5J13ALfv
CHOc8pqRuMs+vs4GBJ57fKLNo2iq+UPTEYPrLioxVi1sL2vl8hTSNcVOcG+Uoyq3CjtLZpStgJSw
5FeNJYbbIkHJ1TKw+xupe76tcKL7WgXueOzderFh/tiJu+p8J1lnMZnD07BgM1s0OdtFgBVyWvji
ME/jV2S108eJGKcbaxjMD20Sycdscgk7IrEJpyLQ12TVzE50GYg5+dAq6WB1OQWY1o1R92QnU30s
PHTmZSIxYXRNI1yJHsz4zGLL2xkUs+NGQSlGPAgrT+3ivHTu3KzGvaF0lo+AyeGFOQ+Y88RmhddR
ND0Med8MW7PrRHJQiVJQOioTxz6sgfzs0lXmVJ8FeJ7s6XKNi9Rbqk+YoNkBPpYDDnm24ZnZfmDx
XE6c8N+tsSGVqa7RvXAQHsu0gwBTB4RArBjhOOcxmxsRKKGVrHGjLA1G3d54E9nj5JBwFmLPiGFR
+5CpnsCfOZcXKmEAsHLMGaE2cZHMQ+yiHUKy4Sr7A7A6uPMcNJa/9XNPsCFa0zf0x0O4C7SZGdw0
NNeiIXlJA4u4Uye3XWE1nwa4Ivd+PovtCJ1tvSDORk7qCgbzMdmnakm9jVOjaVpb4RI/48PKOdRr
p5/QGLF5FNyq63GhTymZyjNwr8LkyjaZLpjtZHyQSQ+jNwEJ3fmG03qrsi7lruk8yYwSfU13NrB2
v4d5rD7XvtP/PcnQe8a+zE12Zu0O3brLLei7KWNKfKR9p/q+9EvDADxe5mGPKvk7DPHoukuZd62W
pOsPzqTwiquqsmEgyqx2Jby2XWeczldGPqWo4NwQfm5EzR4ts1JYkFWMnOUgev+YIeNCT+eh/UZu
N6w9ZolXphd6TPxQxl2VQa5NXfFivIkNh6eWAyCJPQG/yCDvVYwFqfjRwf4HC30HC0UgrBH9f4+F
fkj+jpPo6QUU+vOH/hcKBbm0bKRyyDKIBZEukPZP2UZg/iUAbwIpgDUxNHJRHxBK28f//V/C/8sC
NrUZKThgB6fUjX85DLmB1Mb7+BOgdfLkP4FCdZrmL3ALzaNjOY6AV0X0Da3raywUYzIO1byzjiXD
XY7XEcNttW81UAjBpHRh9cdzUV2kmWVMKJUJx4XQQ2Tfqgtq6uQEt14LlmPqoGqVAI9zC108F+kx
0k3Y6kfxjuUwGoVf7vS7oKpue/nAPrfWJKOTuvdV2+t3A+7X7UKqMIOgWytmA5Ooay/m0TMZts0U
129f0PF5Vi9vFncIGAzEQuBHwj172WkbSe7UxlBFR1rxC7zmaATzEUngWSqgK0Kwb4xmb7Um3LmJ
jDoKWTF6Yh+46MV2Moqt6pyYD4r6ZfRoaUo3xP7C7l117ZcJ/OaKsKjrWM+wc9uiIRRhCTrVWWEL
7ZfQRnSDISVJ05JNsJZqgH1IpDn32nBH2jAdhUmIm3zqy5rqI210/8B+P0bb1gu1VlyGVDeTa1D0
uDwRNNF9Nwy7sINhMbuoI1okDA16PRSTrQPffRZG0G5PbVfrYz/BbpTQ2EBomaItXhwYPcaCuriJ
I/vOgrKB07pHZCAABL20Ec80XHTRaM7sxFfAEHb9wAFDN+pivRlfqbjgExHy5JyjVY3Vpxa5zcLJ
a9A+2mlsdUe7wkjqcsmwp9653uzWX2wG5PGh1zi9F+EYiQuKJ8fbpS0Zgju5rfdxiwQCx+65c0lH
DhKE2koRLVgjPVmPbcYPhS4sNyTf1C+resj4dCSWU1WqRdeMhpmmsSYkgSZUBLTCe4QPnKzTrJRP
Kcq7+2FGqj4OWCTT4WIkvGkS9ybGGwSv3a7hJuGDz1NwRd93X2IUF/VeLPg0brmPzrCWibbJSzDx
R0EhGat9nBcyMdcjAJZ1jAg5iA+LfiSevjkEJlJ2nqCBoDEA55K8N7z1Mo7Thxj//xvDNyEwc3Ti
Tg3b0IfKRIb4tsORFmYDVHl04a43eZtqtPMtFUm0yfHl1jxZNd8xXu0vEQ0iqS/SEJbQIgeI/mkv
P8xz5N7T8VqX5Pjl18SfR082nhZ7NPnCXyd26T2VUTZ+rh0MfiFhsWTjidHsiMerv45TLcUm+hFb
aVu5lPSEkVPg4VHf3wAy6d579Fg2Y0vSKLkXhdte4dIrHTq9yCjzdTE0DmFVs/DjxcHsQRhYXBeU
VpzpaDu/z+k81A/8sUi/k38C4lWYkELcHHSoilgjnV3awxrDA5oFWz/5PMORHWxh4tlCdANRWjyg
Eu4MLxdmkLyUWV1N4a4zMZj/ohuRW0TYvAjG4nGDE6Y57lnGbP9IZ0grHyrwUYJq4bGloa2uAema
/UB5oC6ccuDWe9XAVfA2AfCxeNuCLbI17gsgGVyjQSITxyrRbu+yZTGMe2Pwluait1ujvZ4V+Mku
R1U+fVoK1P+fEmEW2W1IYPYeHmXb4GHjOOcLbplgQXPBvcQKgHtJvQjK8wPvrGGuEuzqoyET7Crx
oW48uq7TQs6UwYOr4Hy3NDb6pehbyBw0wNAY2cwrQMMB+HqNaVjsflG5P9hXacgoGIKUdQp+ZygQ
uz49mq89UwmIiGiHvDBq08fWaiFJUtsAuDmh32efW3YIK0byscj2qirK0vWRpBphsPXyCJjNJj84
WsFmTQ9dA6AFtaK1LlMqffXZH8Im+ya90raxDpmbKNwW5mjbVwXnz9LAtIDneB6WNrawFGBMUM5j
28HaAXCYVtRIIhOJ0QLnJon8y5Icqi9ypIRFMv7RGyM1rQn3GD4hEjO2jOtjvBvpgx3dETu6N8ZP
iTa50B2zdWqeY6+Qeww73AkpWdoYCe5HOATsBL4NZQqpdyZSIqdFr2vfvO+wRV87hflIgwOqQVrG
KtNdfhJPyt9bmR19zbvQ+6YiB7DAasurPncvhqlt5m2Wt+rGrbzoUTpjuS04pDbMaZ1bvNLKR0vE
xc4uTVxCvKXA1BYn1Osgwi/eqzNE5faS5R+SOso/2WlH22d2/W4xepwbRsAe7L+xcS6m+mrMl+JC
IkrZDrDrbtjW68c0GOKPo8ivJ89U6VnbdGLXzA1l6wlrwQb6Y0Sv+GkqRBftWg3LBBxg+K83CybU
QbZD30hOTTORZJV7mG4ko1PdcejUX0pZ1PEmXbpy5ydm9Tl2XX1rCxiTWJ2BCJHpoC5rF2FBhIHG
Jgq97nvSYvOaQ+zY20sa7SZYpJcy6jyxiXE+B7qZKQc22h8YH52iOvPzZtbmZE517sXK3kXSuknD
qj4zVTxsWr7jF0hkmIagl3LPAYescTsXgFJNL8KPQQ1kZHRLtpP4PK+N1Fj83Ty77qUR982RDXve
m2U5n0+GFZwv2OoSSkK930P5XTfDnMIR7Ny7MRmXZ9PM0yPZTsuxPUF1b1covxVzCISxCgG7wZrB
YS76sj5pqsIhlR6Kl2KKts9K7cYzORxCwoAqgeihOhLs8d4o5+XE7jR/AMnHx11LZD0yPl5elRTc
2IsnGRxOgDNqODYGYJt3Bx0vR0Y/rgM3xKVctpEyv07YIyuMZiyIwoPA3og91WzZszXzVp7gobdv
5Z8upp36uJ3QEYLX0YlADZ0RUQQe/BzPq0ozJE+2jkYyvDefejULoZBFNg15l1rcxCj/9fymIQyl
NpTpHhw9AwQ3QAk3QXDGwohBgAdX/e2v9ofrkYrGeMqCmIFM+NXozfIrXtu8kAcyr8P7H0cQWB4n
hiw7qpEumbm9b1/z9xkVXw5YmENF8PBeF+tzEQky0ntxgNdKdeXBNgVxC7AYANHSTr2C4QooYDHy
ZxMrIvXOvPH3RYp/m+Q+m0S12eRRvlykVSkaU+Uw94chaffTBHlPWdN7g60/XsWzoIK5TJV/U1rk
oT2VIQmaB6Cydj8nEDI9f37Pc+RPV6Gh9PX4DM3/69fc7R27kQbf5WSY6SYapGPK+c+XiSQE2GRw
CmjMLPPlHcsIX4fyWMmDrceKSRuzKMYZkfv2hNL2tRqXd1q63/cv9nT2ML4W3Bwu+/KSANHhPOWu
OBhV6H6xoNceFnOkFBlybF5KWM0MirqFJfL26vz9ZfeJNSR9mm8LweP1Vw0g6JNMI22U3bzdYcU+
2bv4nC4pPPK3L/WHr8jiwJGWGhzT0debpYdqk0sVNhxYzbosrOq4dD0SYMGCyXQHp/Sqefuif/p+
sLp8CzNcnFmcVzv0CDPfiQPXOpxmn2UhnPPc9OMzGp133/QT7eZfBA69TTPT9aQQwgs8//c3Tbvl
mewnmOx10GZTq5AYfXtmfkvwVHtZIRbH82qmTFYTdR2WbXN3OTaoA3fwSgTNRYXPHDqKZ3Byh6pz
KbFt9DO3zt+5Lb9vhEhnHE/b3NqYNb9mgYDcTgmSOFZ4gfMQgcYQrbXbu57HYcJCEtS7tIcT1ev1
3fF4q7SDDAzH1/YtUQ5eEnLGHQwfbsBW+Y4eBaIXfPZbiyMTP3293tOEceTAyJcZLTP4EzGEyRID
xyYaFp0kBIesR0MT/+O3Hk8nWHbYCzs8O/vVW2+SbLTghy4Pp9llasr00YrwWOxyp0xgL5vvwTi/
rU0Xxx7eBqAclijsvpfvfEN6EEX/vBywVhdPHYP5dDVrOgInO934P3wRuBi4kQNjLWCreX0KYMIZ
mFETzAcVgRmnJcpy9FZ0OdKsaRffvthv27S+GEQxC4oDJ95r3kmRGVbdheZ8cENJYxklRJIyC43p
Et++kP2S2cMr57Jd6uIBG2qO9NeVUe7EiXJrb6KCYKJ4bdLDDWvD7/rsU0g+TXes0xEkRERINSDs
4deW157TMqnRx2DVqFsGN+AExkSzxKQT+RBAOiwJwwXKAvVydmau0Q84dzTHE6Zj132JjLf4pxux
S6h7gJ0W5xqe3a9LoaTEacAjLeVgL7h0nAhB6JWSs4iZw/btm/bby8+lWAMC5hyQ3m++YrDH7X5U
iDhazQLxbUbhq6Yis8YgAORIvNW7+OGrGgjOC/uhzasPDQnf+NdPqVwKx2paKQ5uo8Q3OJXjoRVh
cH8CRFyvA9VplpwQH6Xsd3Y6+/USYWoG+wwWFFe2oQhJ5+VrJnKsKXFIJVQQP4ViQQLtuxm2MdDr
HRtHldD/imQzExvmllZ3eWLGlk4bJXu7n1FvEcw135pDAYq4ZBqvaVpPNxZDy59PWoi2cLsULbWV
XHv9bJT8pimR+wAnWQwG4cBWNzLtcIfUyys3OAzO5r616sNIYFK3QkMCDXdSQGNdiO3fMQM4YnjW
jDAYfATN2QcJvbHdkGJT3EygDZeQVQyishL3upotYzmrPAZDoNi4HJge4vsLYGmzZGIsh4Bgp7a+
6DPCMzAprhdkpnOz0EAvyQH1orVG2iQHhIdW3OD9MDSJ7MG+zRHDC2dJtRk+Q1fAo6G2cut5IggJ
UNyANkRaVq3BUKTm8fU4K/7sMe+qzt0KiPIsaIMw3rtjRldUNgt/uzTez+KTXBeQlyDXdU1T864x
kpPY7sC+nkjKiVoa97lVQXYe+VC5arUU8TX+snl1kUXN2N902LYWG7v2eLsrq6iz24ppu7Vph95q
dhj5wXIxcYiPXLfKbr3a6p4V7oULCG8ql2+OWw7iQ9tYGoqach4zIj5+kK8unyTMeuaUMEJx2INh
ezFq2TyIBu4Gu4QMFbVza5SmG3AQkCt4UQDhfjETKojtNL9xwMAYL9/JKc8blTKVVlXCpZts4dQK
TAwfm1WcO519VU6j7G+txNBkCpZLfE2/ihbRmj3E7Bg/i/NxbAm13SBOMtZLrYlrrs0WLpeIFVSS
SwTpy5sS70KQTDidx8j3SBFVFkaoP2b6fj10y5k68WiY+oEyRoOp2jurlG2OolKywMoYV3wyb1rO
hlMdAGbP6kOaCNQQu5inHVAvIFZmGKf8BrStUt+DfgmvER5jSH6C4GQ+8GGcWFl3QjOukjCOw203
dBMO95pwjscve4up9UOTh7vSU0loUAs4D8HJUlaMeR2nYrO2eywx160rWUWNr3VWcS65rzZTU3vl
pN3wFU/5adypBBz+x2jG8sVTKB1dSESC2s6vPPzBrVQjsS3w/KpOaX8QCYPAn44/zx0AGWOwK+9C
eswjVpmZqJQ8pMzsjjjE8poWtcGkgQEtN1Zg7eXs0sCOkpuubPgglgl2sqtzu7stF6tRj4PyHGhp
GJJk2a1fBWr4IFWOHVSalmI9YOw0f/MNJhlbbP5tcTNbNShwPFMbO7x/k1dwHjMGYIQaA1ewVgTT
HAy9EZx5nynMsx5zwbZHML/KCb/BsyMMlwJs3sglqWdtB1o/5w7+jyBoi/+QCHyKD4VpKqA2EPLe
ByBbhjGdfpz4/5mTvjMnJUJBz8L+/Zz0PuGkKBNkE9/KPunn8+f//q+fP/QveztbcCyhJDglqmjp
z885qe/8hbcmB3UAzITMyuFg/Tknxd9OD+MwnNT0V4QbjFB/zkkd9y9+G+c6VFPftm3X/SdzUu83
pRdtDciax6/kU0C819XeL7x0f3SrCgaOtfdhA+bTClbgmlRnJPHl3Fwkk4MMP3ycS19yiKAL/WQO
5MtRi1bHBInEpVO5DOPakehiD39FJnLSv8afpD4CieR3ValPWarkcwK67nDEV6gIhuYJ7+SshWvA
Df7UtUZ5fxoX1sXEFjLaRvss9YywivFuJIRYPpVmwx4LKVE+4W7BP9J42n3vVsa3TEGJyFDXqW8a
P/TSQ9KJ6RLqwbYtOrB8lR55l+v/Ye+8liM30iz8KvsCUMAk3C1Q3tGzzQ2C7eBdImGffj+wpVmp
d3e0E7GXc6cONZtkVSHzN+d8x9s7Q1Q9A+2M17gprRe3XlFEbcyEUGry5xoVQCYZts068XdbmQdd
mbZiw/BnuhlywlefJ97nIiezGCXr4PGy1KZ5MLgbL1ljwOxHSQaW3LTqbeSNo70zWl0EUZd/EeVS
neN1cWF7i9jYsDg+yqwDJm5EYqOxYQ+LyBpf3+uRsraN+Ci6Hi9kUzb3ESHC7n6KGNbp06B9UpiE
Nz2xqi+JziwftkshAHChdH1F1j6QdeBM7GKgwdOEoTzU2130Lg93F6HMuza1aLU0DCHPsuVg7RuM
u4ED9P7TeylNT2k8/9yS/NxZvO+Y/JwSDLfraDz/LPmLZjVnYpbl9pRwsG50tRzsqL0oeywkHawE
7YGTFDw9HQ8bHU7b99rXkAX1xft//iw+IMPTSbR9xd+b31entjXn7qVZx6Cmv3A7cHdHr5nw1nFe
z/hCDWIdtSWkW2ziCS7oz/Vjpag8jV7jKJXeUEONlaydTcPmLX03/47srLgvlW8drUTZb81UoE4V
YBrSAGQNqXLVqhV9n2Bg9VnvE7HwCzG44t9pJVtptd70NLozP8DIzUBhFGe0WUSHUQG+l3eEw7LX
tGdpZRtvcgux8dyaOzgainX/piI9PqpmHQHFdaa+ZVlN8EWOHCwA4cU/m9QttzdwXaqrmqVKNwTO
+2wRGTzV4/QeJOEtir0bWmSeDImxn/37WoIBkEbMgGiStdk6gnnnuAqt4ZeIelO/h7zoANrhO7KD
oNoZNBqFsTD4bLaDyev7vj0bZc7livGDQkGMJtellIZ40+eZS1jE9BLOOqhuWcwPQQto7BCnmS0e
4oxRU44Bsz6mVgrSOwIDboGQTfn3Y4ukvf1cIrMmwtn5IFQ2a6/vP6VXLH184DJOq5Bqnx/WhmLT
BRpizhssQ0rgIgfGF3TOSC2dl5DNn8haouukblz1Bvo6e/Uy5Ko3hdr07K8uiFnW/NmfU9pvz4+p
YGgcIVjXGh+Id2fAzwLRxYh5EGxY513aNsWPhSUeLAhH43sRiA0TKrY1r9zXoHGwGBjlxOq1yadw
cnMYAMo3kX4tzvhInBo74mxmdcsnzSLCuIcQx2wIkzQlJ7W614d1Y3tzYJtaOwQ/vUAlRBrsVZ17
w44WnTN/9l95M51kg6HYeMySWS3Bu61GMcKPdi5K76eBT/E+G71yt1iGGepDbD/0qeq+ZhrT/6Dg
0nkt/GJ68hyNStiUfLBNOUp+GV6AC64Ljd+uXLm+S82QPFSjLKwNsdyUabxkYCAmPIeHkcXM1xZh
sLU1IAVa7NlH2krC+sQxJrriyAxlHW+sc3eJA/bi9Liu+YbleDcattiKAaD3VlPw7cEdEWQLi6g5
Qp+09tjwkySU3BgPldFUj8VQrymMeUEsMggC8wVmoovuUM7fAUJbp0iq9JANnvGtsN3l1YspywB5
gLdqpZN+t9ppfO5tez42ZfVuqWAJmmovMtPka2KKboMfHnN34XuoQAxqLARnxcWYSBkmTaba6ZT6
REvry3cEIUC2IIZ0Z/gjbsb0bMVwlSuRC/dEd8a3jaEAQ6Jx7BeZX8uV4kWuPECvaFrhXtAEqD7j
lo4O8pf9DgFb3oFg09zOp2qlhBXgwoyS5nyr4xtHTecNnXEpck7zh0VYyXHQ/b0anGm3DNaw6XCq
X8e+Qgqt9dF9NUhOkxnxX6o1/aNRVR8tkJQQkf1uifcDho1Lk8NaeYkQ/L6OSSGfilHcJ/bQPqIa
iIMx7ozHiFHCU+WSoFn0lJF3LaudA/N3YLBxon+MEVOcReQ9L7HpfOi72dzXk11L9jlMS3g+4BUc
Bho6HvzxMDU+TVJj3uONqAOHPaiNGyHRLwDMixA1r9If8IjA92HTsMULAzkosySYukFBZilGvdI3
SZSM5ENPJWBFuHPZjkSMvjzMbVEwAoIpQTPW1qE36erZrHKKYUZgdFnY1e/6TPRBicbhOJCs2q1N
4eeJ6/0MC62/KVP/TJvbrqi1WQXGODVOCC5BXTpnyTYDC62n2dfEGc2+8ZAbjvoxiEl+nmly2rdJ
6cXwkDoyis+K2BesBXkVNq38aM5L9ICwM9rkTs5gAanOhUARKwTpAXjVAavRWdqdlMrZdvC94GO5
5fdCjdOlXdJsG9mz+ZClaviEdQl8WZk49z5hLHdTj9mBjKWkbANC4Zqbq0X5FVOFCZem17UHkdc2
SNJ+3PJyucEgnOnUEG75Oe2VQDbavER9o+NZkK+KK3Gb0L7hDNI/GWZMjnPWXbTZFh9HSJIlz9xM
gxp1BlG9SXImASi+s7y6v/auPHj9qNCwIvtPdANEPiqCSVzGRAl+QyAUZiKsAlqj2SsuP+2GPtfc
62lyKUevPpiF8QGQugvvEP2dRABFWqXKNw4UuY3RDHwOzEZsk8mB1Wr50bKJBYKWyuEK360rHfIl
zMZ6wMXk3JP0rp5qiag/kBWZBV2W4AhYpp3mquFaS0J0mj5+cfQWDaDUMFCsoKm4mu2dr8ryKc0I
+mKKnxXIC4x0M5lF1m0bfdKCXjmEjRCenNyXk7R2OGfmZ13K4Tx3lv5Bk3zh4MT1lRMIsNjUpWS3
lv6DpUggaaqebp8deXO2QCI8JnZZDPhHuhHrSEVoTTLWxqkXWf+Qpo6+kZFz9KC4XWpijl70roic
ADDZa9InHzO8YKFtGx6IyGmIX0hPagO3mxQ3bmednKacDpMem4HwE2/n9A7vA1i5ERtSqfv4AN3e
kbuZmAqehFLlYTPZ7U6w6iUPJvGBttKT7ptReK+Nzy8+NJN8irLa3XXEW2RIUIzx4GVdumkLP0ev
zQ5zksTLQokHx5wlRHDMcXeuxSxIqU/m/jxJUe9G05ysHV8zXQnRSDzyTu3hG8lczg+vSMZtChYI
wpCviq+AUtrDOkvaFmtp1ZQdcSXDzAxCoFiB1pM521RrG8CWAzmnvddfRwzRm2guVEi6yUAQmWue
c0CStwU8jPXC/ZZfkaBYyQANbCrvM5Uy/M3t+rEvp9h5LHzNQmaIADAYQPAEXjWKL7lh6vHOJ4iG
B0inFswZGxI5Nj3FQzFdqrzrtnNPklKYMVh/6CgDrmbRNJy8iOk/uiVMxM3C8AKglv8p7o36cYnG
DCNRnOyYLs8Xu7PtW0vMDCFKbatt+truT1ZdqPNktPMepeR0b9iqe07G8tSO7bnxlmnT+mZ7VwKg
/Qp/Wt8jZZUnAyDKXsbeK4XauHM7gpRdKR6ygVSYgBisHLnWVMbFiZ0Hw4LUX5Y5GJkTZiCpqhpY
jeksj72lwzvMyyLm42MWA5YcBhTounhBrGi55L3Uyq8z+ef3Gincd1qyyHQbN/gCvniqeYYyXOVu
INNeROa+1DjcjtGECSmx3MfaKBDOFVNyRozvRsjF9Dc1+s11sinkUo/PwhFEU8T7nM351mM25j76
prD1D2nJf8kxkOg87lEpMbZLiwCDZGg344clEXUoLOnF7j36lvae2++oSm7Q8W82678M0tdtn+1Z
PnIn9B/iv9NG/LGfzZi61sWpcRwtOlE7TcxncLDdN18af7vM/GVjxDcUFqsO8A0uqLb/5uctkmFm
tdPVh6qU/kUllO5Iiey3XFMMfsy6/5oUSIdv8eD11lFKx8J90hlaUl4zO0MB967hcFpio+9KORiA
ep2lOUns4q9Dgg1xyGsKQLFUEWUbU+1veszemIZeqOXJxMwit+1EYkLaIzxUkJbfansY1VOH1rvb
Lcowxi6sGMaLzwv9RA6JfKJhixnMUevH9CL5KlHEPtKAHYWSxkem+sEIsXqyCPDrYNV2/H3HREis
l2KaLtCZXG09O3UaLCjTDwug6G7nM8zDMbgOFWf+orwTdcMQVjKJnbYdQo9P771wCaH8bwgTv+y2
eA9YzggmNYgDUFT8uqnPqZAjp9PrA4nvdHR2mjG9gKNKu/anOdH/oPL+dWny/o18OB0sr8Fk/Mr5
9yQdXIvS8lAw/HxjOIGAVr3PHXn22BemHr11XE80Ie8izn/1u3voH/Dvs1djY/vrPqpBaQuRaqoP
MmvMZ2ckwjptV/ftGnlTTxrf1VEuTYAGHLz5m2WY8ctajxcZTb6po00wXHQJv/7u5K2BHI5kffjp
1x3GmGm9m7fmM14e2mZhrGi5gdCds4oxAQe6JEMLE2jsFqsT1nh+fzX+Pd78m/EmqITVm/G/jzdv
37/Ity7/y3jz9y/6fbzp279ZHI7iz16P38ebhi5+oxxdAzQIQme6+I/pprB+Y65pWh7jz1VKsUot
/nCB6P/KNNP81cnA+NKmTYK/sHIDVq3GX6eZhdVr+hpaf6H28ofkuuSSEWoeWERZzNUFRbaYm/KI
ICf5nvQauw4wwOOzzfN47BYVPRWlFy1BxY9/lUbm3Jmycy4TewEqK5Z7LCk4p7FsSm3Hiq3/KLqy
vEnPbekcTL+ntvTSm4n8IcxtGeNzHchPaFB8hETKWzfs7zZREwzk9MEr7/Ncr+7VOPaPPtuTLFhb
zlc5jyNEdun1AY9/9VEHEf7a64nGMo21w2OReOWjNNWrA1/tCFZ12ruGG987MDkfdaOQj6vMdmeB
y7lbIuit2mipU95QEDLUy0MCWKetSKCSB2neFs99mk1vrlu2pAvWEdXAwtqlbZvuHr1P8qHFxDgz
xsiajRUP5s5PXDTFdps82pOTbQed5h5bQTVdJNvMi9d2L2WRMn8zUFVK9pbsYZn2Ls+V6vNQN6Yv
+YQ/PrCGvGMTP6SXNq2yHPua3X3GDTKCFec9fCmo6W7eOCQ7TSXLSZaoNIOEYmtTDJ67bnkgH2eE
X9+bfpcdtCK+G/MsYzIyQdNK7Ax/pu8f9LEeL1NS9RfgkkQXGSWybIXg/GnGlbjL2UKGysnNO4/p
32E22+rqtvp4EV01H+D0WG+ZsOpT5hvqiYSmYgoRQORbgAUqD2Riekco5P2VDZG+aw1uM9Sp1QOR
mNaTmoX6xAFY/JjNTn826cY3Tj5V1HO2BhTFRbCrq4+8Vs0ctlPl37edV360ZDrsDK+pNhW96nas
cqQJuq1tNZrkb+3YdXeGatjSTmoKSd0jgjPjg8M4S/P9ryudV4atNBhEa4uF0WAqknwrnCp5qLpB
J/babxVatxL6vF4PO48qkdGYeBvMwTu/yzTR+Tc3IRkj9JXO5BZ6Xph0MTkthkZo56D52aVZ2B0W
ceMddKK/vmdVnN3rDSvmNI+Xu9zOmoZ8wkj76tUrIT9izADPdCTtJUAr2p+r1HE5v5LklOaAQPEL
ZJt10fUxNUr9g5yy6eL4ub5NGINfU7exJ1a07fAAKnP5BM7WtAOtaKYzAMH4Gbihfee1gplvw9Rj
cKv7FCX4ozkk5ja3LUVy37DkJZ9J6nu7btkHJpgxNk4HhiDoxkobqUqd6AhPKjqaviGP9pzRuHu4
cyGGTO1EhquMyleOkeaeTQkk3LjVt0Nf2jQojX51E6MaV8xwE7ow+beMtKjc4zK+k4kwoaY71uci
Xfsonu3pQxclZBpOXj8/OU5uxSEDc43IWCM52E5UnnrKJgCnGnGL4UAoyLAj4UPHn4DcL8Qom5c3
LffiV9eoWmKHnToCo9y2ESdJ2iybpay/FeyXvKB3yulqLW4589bYKUTyedBe46GDl5Ih+cTnqsUT
UiwIA5hUyW3dTVO7kBHpNdODWejGB9lFVR/S1sum3RUOIP/paqDfnCjMrbjskZ5LgjxLH0D77Hjx
lgz3Tn8icMecnZfYLRv1qCyo4od6VV9Wp6UxOw0kmZeVU7MRTJ3HJ5lNsfcVynWUVIRCF/pov5Ts
Mlt36zXIQnda36vs2+w2jZHvPd4iycXF5fbvOuDv6gDyHllL/u91wDWtqu9drf5aCPz8qj/8oGws
vZVtSSWwdkx/ivHy3d+469Fke++Wz3er6B9+UP83mHhQROh3OAhtlzL5j0rAAo3nUzkgXl2Xo/+i
H9QwVyXQnxSKur9yi0wXqTY/oM5O9a+lgQXjuFSi0s+VrtVJ2zNXdLQNsOuIUBXACNtcWAyGZ2to
5G5aB+hbp1HW92kCBsHUN60YKM3dFf6p8OsA5PzyYVoKIV4NHxHZBm/6l9gz4xdWA26Yxo79YYCt
fSWJRN3j1teiXVpnNqlVZAFf45H/yVU8+c1ey5L8IFVWnbm7lgNh6w+FVNYXbSSW4qx37URwjGOq
y5CRW/Ji5VHvXrqlXUCyF87YA3Aurf5b9u5RNbsJC2CtB7BEd8tM2gAssHljSd3iqbL6T5TfI5a6
noCra26lIIZbWbrNLue9fSLIpnRCyySSe9vAv3kxOMWCGJsfK6Y0w0XCshtIGqDMJ0f05rFjaLw3
p+xbgfxwm7rpGtDVpgzLB9PcAwZ7nqHX3jsZRs0Df8W6EhYRlRs1weBVlaVkIIGLbZWhvU254HLQ
s3I8sghBD0NmypYBCEOXASAtl7rb2ltaz+7R0Av7OvjY7gzVr/N334ffoxY/el1Kz31qXDt6lmrm
epaRsrRN1jV2AV15RVu4Mso+DuBhuVFNN8wpU3kNGoZq/VSdHL8uzqqhdKn6ckxXAVeEBXaex7Pq
VeyFWtwkWzdlhNJWsUj1fQTT6MCgGPc+tVtgqvEwZ+NSbdDID0koojbbeXMUHURdmh+bxQKYvnD+
PftwKKgr49FND0LTvQK9gddXL7HnuozGe6REk7YdCX/puj0WMFZbRyjQVQk1qLBT4y3uYNjyzhVG
YNsF/KtOhCZM79tCzC+ncETOvV8Z1LvLo8fUbksMCZHJeT1mwG3YUwgOZIjNvgqQVnXsqRbNSoPO
NsnnWaKBEA+vCSrNfc65LNlvHONeXu3Zy4IFLoab1jfRLsBC7HwP9yo6uXm1qxDgvWha8jCR0hdI
vs0uXiYVlMP8ydDHZYdTKtpFw/yEaag7wpNJtovTssApNf3Y2CLfKYbbJ19D1pJ3RrftNFKnGRik
J4FifscsmeiRYl6OesujaToFW6LZ/Fwpj+Afg2E5s2AtZLk47Gq2GupEhmB2RHz2BWJacZKpiM8t
y8/NspT6lgiSPS7BsBNNv2PXy+ujkSpUalUYt5qvBQ1UkjBOku823GGSCMjSwWQVOK0OnltIlkS6
8Mia6Of4UtngWXCaNHuovE8q1brAqFMDTYMdhQJw1z0/fXbOmI4DXcDPdMTH3n9ngTJvvMTixeFh
O7TNOtdEB1TFCxl5bUuys/3UWsVj7qWXxYiQ3/U60WbLc+qoPStO/+TG42PnQ5BeSnPj6fM2JpRF
xk4SeoN46VqYQPN0zUxtIvChn3ayKdR2iJYuALb46hDdDamu7DZGWXwvhC5BXo/OBlV7/5Rq1ZVC
yAh9BcEaQC6HYOpdRUMgPDc4hjmuYzYepnjQyZ0CwyYrPKDDyGer6QzG7ImzR97VhVri9wdPFl8X
F4ASWkb/5HBcnnqJMXCKrOzGVDg7kOCZbHgqjIc4aR8GBvOaxy+11NVt8kT2VqynWd5HLnjDrNPO
TWOKx9RsnRNgnSTkDUO5xR7qk9smH3WN7Tnu6R8Jc8JD7HYoMSFiBfAwZ8bAkX8iU9XadhzrD2wo
Gbssjn/MM/cxcuTDOCh9xzHhnetMG10GyY76wLnSb8zBjZiaWiq7ZWY/hK3K1V7njdrpFJgY9+zk
0ZomH8iKjolbUxuRlZ9IUjBDnId381TuKjLwEGgwRV6q7rFzKk4XQpajXs92JOFY/Hi1eEtESnpH
wu3QRuGUG/4+zdQzG3FnZ7KNfBrz8dporQwBy2QvuPdfbDJJgkIb3rrF/+jExDH1Nsgfo2+IpKMC
T8xxB3n9WDvZ3jeziFexFTfTiNv96MmvFb3q1pYL/Zkyn5vIzfkA5xi2yqQYznY76vRR1mPPNrvo
kle6J8IgAC/rLAICTtqto/mfhc+0EP1AmK9naaN5915n7TuazceJt476cogJOXIW73MexcbHwvac
jbRcHjVNsD9zhyu53duhzU8uoKkdG0sTTVHmBe3QpLiD/ToJ87nw9vBBlmNSqwMzy9OQRvkeaHka
xr7W4MikUa/zIlwinzTrkUSIoBa9+Mr4jQZOEXJ8mxddPCTlytV3ZXslMEkLYenUW0agyZcGsUU4
mj2YGEb31Vi8GGI4VERe+cPCxZr5/tZkFzVg92hTt/wK4ufge/PHzM3ZUvL74I+u81DYbnoe4L7h
qTd2Aia1Gca2vdwmUg7A+UVts+kRm57t1I53s2bNQdfH1qeo7ptHRPJ5FWh4UBuG5ZxMQ2lV97E2
EBheS5IvFPdaQ/TiYa7tbGMYRrOr+qa/mERUYGY30Wj2OslBlvaSaON6PZN7U7No0zz7NuquCZuo
qO70uBmmjQDLRjLWvGT9Y5Vp3tHv8uU0DdaLmFgasADT4kNUYgFH9DVa9PKFMdLqi5oQEe5Zc4sy
4WupDfdGAt5GiVE9dnZ1T5uloZPVHso56e/yKf3QSUvu+smpT6TUffA6UTxPaX4yNTz++DOGjcn+
4DPHq0CEMEdv2WLILbgHiXhAM7fs8JK9AxU/8Dzm0SXUnzDthk9+HIOc0j3tGgNlYLmlRlBEnffD
6UmT63ErB3ZiFW+1585P7giLKO+9T1ZuNyERk+4r9P50o0WOHppukj2T86FjG8cj4rtFGVjWBAJK
rA8Rb1gWkA5GxgA2X55rfrwYoea2zL41Mv8CyJdthl8NH6xu2OoYjm/w9O3NPHBlu2jGyKlJpUjQ
/koRNLoszmSx1+Qu9IIaoYqvaE8OIPVyej4XRj2ru0c84C3YMC/pH4ji8w6L67QftMU/1GqengdW
tjvDT/009In9uhBE+a3Nva+czsWuhcyyQarav6SZcXYqy983vpxRLWjpFhUWFwQaYtaXxFUktonK
XKszE0M54KnatNtLZnToUFQ3X0ox+gd2mRMhW+3XIi6NsIcJbNw3bHKfOCA7uBi9VXiMktEd7EUV
Yx8vRc7l1WnVpxaH5jl22McW1IKv+iitmUCYwsO7LWbrqUws4wu6cecLkiBmQouCxxUlLeEBBQVD
z2tu+hyWC40oBfBwcvtFI3NC31SWeRfRqFg8txUgp1MCPLCk8ggTtE9xEpaRgf3iLPvR3SEkip/Y
CCppXCm0wpJEGukvR8ccv+HWc/ad0X5BuNMGJdbAbU/wBD782gyWyfYDLso979zJzgQoPES7m6Jm
wTaJ/vOghArNpemZbEGPs4s6CiQoM6hWNZGzFckREYpDkB7FwWJfHMB5HE6VPm4jad2yJLMgIjhy
XzSOh9SyhJiisNblrg9RI9kVQysfZTKIvW58AU1H0YT1e5uV0QsC+zIoWpakmrA2zNKbTWfLwBuy
6CSdudq6bXFYKj57JTMvZj+msYrMmjAVwwaUQsuRktoBrBjUSSiUvCVPPo++ujgU+QhkeJmJWXoh
3b3ewupG0piW59FJ501mePBCJspDMB5A7mO34V4s6mNdi0cfH/2eKLKvRdW/ABCw79hPPaiSXsVU
NmEOIF/Ig1ObRswJAkJbXhmUDKSDaOYr/kL2RyDoXiZoZCEySa67WRNs8CXRWTU2+IQhQWBmNSaC
cnkp2wb4A0iKMIWb9S2XxsaY3OVhgVOznQpgwLogP3byohfXKC5tghxUCghgfVv9oACGcpd0WyNb
6jDRcpO3dIDq0iW7pejLF3bV6aZAfLBrReVvhaDgMVsPUJiWFVeyV1EQjnm583W7vTle9EXvZLzx
c/ajyZhPD+0M9cXvHCOcC5fKx2j8O73JbtU09zdTr8OybiFFdmhQE6HPN5OQTs3w9HBxait0hwGv
se+OFwyu32p6DsIKP5ne8hY3DsPgrr/Q6s68GAgui+UYefmwBcCxL5IfzLz7wGDHdTG6rDm0ubxH
D0oeZMIRmbQe8MVU3zUNLS7cEGtvqWFvokdFmJ+d4RBziWb6Sc+9F+IyrMBKl7fJ7b9GffylrnM+
P7X10KurW0cv9bAo8kKq+LOmkdfVEwRDIskSxpZ7WXzvo9fUG+n79T7nggzM2CMDl5yXQKt04yJE
84C0bQ41lCqh6uGgBcy79Fse1SMlmnZPNN/gsXKcFq6FLOLX5TZAIqM1CSRArztKPsGfZ5l8t3KA
t1Y0zkFimQgMRkHgJsE85aeizsp6mzJzvHFtMembaqugyAOsjCxYVg8jBJnDoE2AWTMn32epFsuQ
QZiehHXOhhY5LEQSfB40Ok37MvZegacjGY5U1vnRd5NqL/xK7Jp5ic+j3js7dlnPs1wQX9T+ne/1
2T3aLeOHnXb9eUlSWKyWJ9HKzPmpJ8NyZ7O5fxbVXG88ab7Rx2fXvBI0+bF+tyzxEA5dHV8szAlh
D6zrijuGqMllmvZWTQxeNtAxDQQW7xS7GATXiNOsCpRoZQmEswjgyhbtHni3eMN8Q8PJp5Mr3ENS
ajJrayZFdOdARDq4xfyFYFe0e6YLn6jgFaOwvVZ9UbFGnI+2HCC0jMMN3QalRZfA3Mn9z76uIx/x
XBA3JZsTrbErSiG5bBjWU3T7I84JGi1QmHxcS5I4TULg1GSG2MWyXUIg7ZHa8eiWFVCqomRezRxp
y4k+89bb1baADJ8lzR0NlffYZxqAPrdg6mJN2acBiOuaeKbnV65rbiIEe4Q7d/656iovaPKM/LrI
tYM+Z8qNuydgQd6e3bnTA4f97wGBoxFKhBMB0BQd4W+rTl1t/WgX0nchTqASTz6aS3ozON23E0Ft
95nkbaxztKN+TnJ2UYwsUTUokHWqNjnoqvMosvvUhOOS1+U1dtzX2gPWR43dhlPDxx9d964y9H08
MvMolE0/YyfzGljJPwWjBsaL+r7UDdAUdZ2xKkExjDDzrLLMll7LtKqwJDQpGBWygYhYJsKYQjBK
nMq2Hh2SugB9lTcgD6f5hB46Cvs1xFLvFWekbUgEXMOXwc2+pK599ER7D1V7OqZMcze0kWeO6Ncm
GiryYKct7RafZAxNoRo6WOcwd2+L0Zt7bxoZpSxcvNhbAFQZj3OmHb2s3y4DQOm2JRGXZmepPrRC
Y3QysoTeoRB75ux8NOd45jca1DZ3RrovbwxjSUuoND1YFnK4mApsjCgdT4nHVsgW1ZdK1f5DFqNz
paLdo59J0JVZywv793t38UluXmVDVqfvVGe7gZAyc0KKZY04PncmYd7Nnku2gp7R3roFRZHnvCGq
xQD0poxy3yvvhxzmhlY3RR9qLKyXSn/TZlVogMzdLO3wo1ESUraWf05aLdm2q8upg72fm4Bri8Vb
KdaZH2+qinlAYiyULln0Oauze5lwQIddL50pbHTh3qFUN08adT3y/bgAbTbQmA8tyryu5yaH7UVa
qN6026qbKrlJlBuMrYN6yjhL3Q4d5D8UY3nR75jkABsoejvIF8NtuaHntr+ggZZ7QcSwz+ZAyGNa
tHi9ONVUUHeGtEvKY6DiAXsAR2GNcMoO2i9qlJ3U8lEi0E4Yt6Hu4yksW7NPd5nwjZbMQ14jO2qY
OxBup196aH9fOgwaubog++2YWvwUE/x/z+z33+vbW/m9e18GfKW44JxL1M/dwD/+SNbK799386be
/vKH7bu956H/LufH7x3A0j9iWta/+X/9n7+bhP5uGs9k+Z9O42/fx/+4fp/Sr/WfbUfI4Ncv+30c
jzebHTuzWMtfTeF/HsdjJmIvD36Rof9PdOM/FvMWSTWYul3fQ5mBJ2hdn/9hOzJ+s1h7sctH6830
HGXMHy/B72qXf5ZUY/+isyHAhW+P6QmXkwH28dfgDULsimWMq+wi+fDMb6IW5BdWoJLFVk8Y/PmB
Ncoxmw8pmJ9SO9ZmQj0YIkavDthv9T2sv/mbtOKe511vSLlnq7Wcp8pxv+OccDdsFx25tIdKxYwj
6e+KcRZPGrtOD8Xo0NMRd98KkgRxLM7MW+0tiLIsoQpLNeU+ANoeWAA0jmI6+GRVDJFDZx0FfcJ/
V6Qz8kSNx1tyP1XlKfW0MZw8VwvMgXh5gFzxYudTcnEGlnPeU2LCtGXkqgOT4U7gRITclVWIHZ9B
+jrG1mPHXCB9a8Hl96QoDp4JXlgv2Vak+Jo5M/X2a6J1cue2zXxPXmsFJG8eM77UmbXlc1Ppbnr9
9zrs/TH+uweQO+6fPoDXtOOpkOlfHr+fX/Rf2zAscr5wzZWMivLld00MchkkL+BP+UD946kT+m8O
AxlnXU7Bf+JS+a+nzlmfYlN3+Qt8OP7FfCh7dRT+dQeGFnaFpdASA4Cyf01MloaD8LKNITCywm2D
ooidQQUCuB83oCOGTzrsbICJaGXTZq5u69oK0QmqvvA/2TuTHbmVNEu/S++ZoHG2BroXPrtHeMxS
RGhDhEISB+NMGo3k0/dHVWb2LS2yqoDeNFCLBG7iXik83Onkb/855zuV1PlehJn9nJN/mvedM6n7
FOcyhgILIpwMu+MkM/cyVDCvyzFr2p0fYYShiF16TGGALg9z6qc3RKDqWztBr9vUTnHbpJ16CDEJ
HPEsp8c4jMOjpwoOz0lpUfBGpu64ZGl3Rp8LroQPmHWWPqWjQZOzpyyVMN5ckEvINB7JbVg6OaGc
ONmugvMxp0sCMnUdP9Wt5yHyW2Y6a/u7Ukv9wYIuwiLkUm2B0DFwjCPGbtashcLJem8IKxKAD2Rh
b9ci5jMbKO+Eo8j6NHXX/gqbTN67eRWd67jsfiaTE7fU9zbiIUsbvdZMdk8eUcRLrrAr/W7cKLdu
7vzM7Zpdkb+2ZBSNy0ZjToK7xK6Sm75ZrM8qSDqCCU1NZpsGk/OctW+jnFrq61Y+YxqNX9JmGJ6l
HChvLayl+76CL994NiuJFsPJLwjIYbFUljBXogoqDmyDjQNV+5z6UoWcn0X30RLq11vHM6+BEzDb
6ar4jnNnOMklGw7Cy7LPxdbFbWbDd14S/6K6AT9pvCw3TYypvfLD/hBO0doMwOmf4OOsnY4PNVFv
7J9YbfMuaf42zMEHp3eLG2yHMZTzMuAXnSSjroj1rch8i7p3Oz1iOl8To176qoYsVWxvGpeD9ERW
pAz8XLCSA2jC9tpVeJe4ABGP8N5oTy491bW2qzazAEmbLiTBigS5bGv6Kt0VxKOIVsvJ/MpyB3tM
M63Ul6ogOd/kKWYRAJ4bj0P5bdLVy44yZE1QKiqvzWDltw5iMJz30rAhZsPNtEimIvkah4tDMYtO
vO+EjjyqIxuf03fBPqKGS3lamoXsHEcvTkNRJe7AF8rHJJ7TrYmsfZOWrNjmcRd0/h22kPGTcmd1
tjsWuSZHPtuNvZ7ZmqXTzbKguxBOHyrSUHn8ZpVBQhNP67T5XlahwBRk93qT2hjJRkpH4/04K/E+
yCLmaFW1Ghh81X7r4DFsZWPEh2LtysFxHuanHhxidKIm3ODoj2QNBXTuScbRgLKJB0paN5rykq/u
aKc3LVDc7xy7bYofya4n27BbilOTVNG3PLTDq/Kn2T7jqJIvC3oBW3Rk37VeuKCZo0n6+hCRg/uA
PiC/IMJ9tyC/74Kmc69CB/NPv+kQm3sh6or4bFy95QmDPt0zOfMt2+nufQhZtJCbyZtzFNfDjhUz
6vdAsuo2dSY2R0P3CG1IkobN+D4zC5NjizoPcnuzbDm44qYddc/ylkYNDy1qv5iB2spahBff7nmm
uikCQ4fGRNJPc1tjKRluLdlgvaeCGUOR5R/rzFbTzpJDTLIt7Ox3R6WkbT3uqCPe5nlL3DXLjxDU
i3Myu+0da2kQHLJ2h6cuyjze2LDMX8msgVBvBZoTd7RYn+NkQgBilmi+jeHckEeEdXNqbdiAgHzm
/t4jKf1Z+yGyWy/y8YEQGZdBIlmM5kxvBAs8bzxYUdp+C8xsflL7Yt5nrxJXt89iDMamJ3boEkuN
tzJ22/t0lrHa0Z5L9UNqYpiilnG2wm6eE9U3u0hJg+TSEW2FebkLqvDiNfOww5lUPMq0L3ZjksXn
XHHbrIXXHie7fEkqXx/7zsA4AY/EBpGMdwg6la4ZSY5t39rT8mNxx6ncjyJod7WrS5SjdARabEf5
/YSFcdQ3XtEG1YBkaprslZp6tgxz6FXKfotmAlZYATtXDAM9qHOf38dTzPC1Oh5FTsB2WV2QQVnY
T1R1JNgsJR7J1S1JHcFXTovVUwvi6EmLPqYVI8vjr2Z1Wrq/TZdVWHGuXJ2Y0W9TZr/6M6OsoddD
EydhPG4P/erjHDLlQZRB1mTThRjx2/ApVu/nVM7ZnV79oGw+sIa6q0s0lzYvN1DWQfw2kfarnxSy
N6tfsbpMoRZj2CQ4ePX9ChNqt/pRvdWZmq8eVU5UEWCR1bnqLtZ8X1kMv8fBamt4MHN8J+umeUb7
Dc8Jv/gnEtlyNnPnk3XG5zjF7fJN0eaBx6u1llMiiplD28xiEwfFvh1iDRjW536kM7HcOMMSntMs
ZRFp8oe20JBmW8e9j6kL9LjJKup1l3jVD/HJTnVS00fjhXzXdP2QABM+ru/nS1dP4pay6O7E7SI8
5vRc3ys1jqyVHIPJRVJ7EA8wl7OJHcmmayf461gi58uMPvxIgZU5EoSV51Ho/msX11S/C3888X0K
ZuwZdceaOETR6w1lyRt6Lu0dNpqUnZIr20fj2iVmhtyVWzDHYp/6GY3WbeHds++JqRqS07nnwQg9
xDF3dCF/2nUmP0XvOvWGuE77lrFY/2abWJ372mqOQK4sCpNHbjVcfikPaa9w/a1r2+EhG3NFUL82
34g0mZ0aREBFShbdOzM51CFdb5rQLymTWgADLPsOY3L9XM3yDdQ0uN8xxfEP1rXVYmtXVJwg8Rn5
npH1e4b41LcPQUfQ7MTprUWoxDPow7TGdXrrBGxVkXEEjAR44GlGiXMleedrZ5mfuzbZTbAn5oOb
BuGhkUG4TWETx9s8MY+LcHAjDB0lkCc9WOmb37h+9uFwcKG0yFEUHnUGjwkHqGBdBlyFmKYRx0Gi
MltfuGSdDn12rDiPfbTx8s7sO71ioKg+83FyvkrcOS+iTZoL3O6Xtgrnfem25ZmiKWySeiSVXE9P
QbG8cwP8RTPyRz4E76E2+jsHPyYIr8Mx1fv6PZRWfgrCqHhoRbE3Xmnd8uEAF+gada6gEP1yF59g
3tC0a1EYuhg4Xp0Vp66eh0fXNzT7IKqxIG465MGXKNAdRVbO8pguzDsowcYvrc1/H6H+c0co2mz+
paOwroaP6g8/4e8/888FBukB6HJsc4kQEDDCzvePYIHgVESIxGaHIezQczgv/V8/IcgU/hWhEgQ+
6kz/eZTyvL8Bc2HhwRHL91mJiP/KAoNk1h9HKaotAsHZ3CUltqJu/0gaNOx4qZ2cqXZHK2FIsUpW
6XDm/K3fBmo+hdDwK5a2CY3mK9H9mjiFtS1YS/3oY5wsmzApHUrqbYpNzunSsq+t+zD4XDoHH1eV
RfTElM18W6PQFK/Z4rV0gi32j9xNJrkRgBv0hihEOK9D0OgeM9pFv+B1CvHktXIcL4iqnbl2TVDt
U6BWjE1oCvjYAnVd4Vdb8rvDhq35ra3nBvZFE9G7lleLs2PP+I0NCcRytv9nb5zsmUkuEj+Jp7FI
xILvHWQUY62OTcV62gvS7Epu35x1ocOT1enuPNYl4ccuq6bHsbWOTq6dXe3IV1NN7pEmuQHxManX
V4XL4HXyuR0gFuOAgC2fSgHMaZX6gbMYJeiU0XWRI1UC9/M5GVUO8jdb7H67cHtc0KYC9LiNvWiO
Xk7mX7x86R/6xuTBjaH+9ZN3ZL5Rvczj7mWhUOkMCb4n4h12yaT2awK98UwwNUf842mxdybHXCm7
LzKvWHUPDufVAaNKOYqt8dJ0cE95NsHomLADNaMObxZkLlTjrWB6JcpvKGLOUTtk0oHePosS0854
A3E5x67FExeK42/2GX1+uwZy0DshCfHU99RKILFa0w+m+ib/JVHbf82x7Rj3zql6vyR4gXZ94Ia/
QurAo4Vv1ONgFWhLOd6aRKlLgO2DN6rDRo22qPNzhv7k7ruCRihRd3s7Y3qMU2Xu+xnbiZ1lOZcl
AtxuJmqF11+IS5Srep/AQDjQiqWAZaT30EGmpyHQXoaqXDi7THbYtIt2SC5RxFhOJpN3e+vkUQw0
3GZzX7izfy4nuztwf+0/aqcpPp2hFe5BspBDL2vZgA9RHCETD3mH162X4tK7WDU8l/BqzgwtTl6l
v6W5B9NmYUdIEjVHma69JvmWdJ59A3yCHrrJt46j62G45Mddi8BtjmIR02MFlWbVW5kqPRGHrKoj
ozfKsdXN6nVCrnB6FEsVVOeRhMVdNsQ5A9FQeLdw+JYLUxh6Q27PO6V5MgFzOUQ25h36ie+ClM3E
TnvBLTlCijAmFX9jJpAHyi5Igeeut1etqi5ahM0X+IB3fhX6j+uVfR+L3t6xEcCc2YorNVDokhmF
jBGa94FBkzO05zb2r1pg+K+p4nxLmgyyeusB44eMceoLhIE5C5Jjno/qCJk53mAf6n84RvXHJujk
c+JRaRVQBXMbqfDr4tj39DhjfcXUcgtbwr9lPuTUnffm1W9rMje5msjJZK7zzgYTS5+mtgM6RGG7
T4HjacAfvfvLCiMsCAPvxkEt+XDWJLjJGEq8wXFPOaaeW7lRY+A9N2tXFO6Zsf70ojl5wSCR2Jta
df53FH8qrbC08nc01pnyBroDKKDZtHoszsbGDKQmbKlRnkNFGCEJulUSnSZiERvTVGi+OkAaHPxE
cKHrIbsRtIe9DOyRtpQ9qhfC62Trc4wyznwrDasiX8XyZIVpE20itw0vEUAAyWmpiH5MBGMeZBFl
pzGuqx8suOSusBl9Ng1ktWA/156NV0Cc4yB/GsouOuMQn2jTnP1nYYFn2ggzO7ir3HhrBvQmmz0F
xCpcqETbs7scMu6m1rb7rS4SsylJnVEfJ7x8Bxrdf/cjI3euaJanmu0ZLXGdecV4UG18N6/XhDmb
jjGcPq0JMNXouMOvBDGbcFm77Gnh7uFEOu6bg+nzfhGso8YpWoin+PVBFPjOHcTLm9gy9nMooFVs
e6hW7aGu+2Tf0yH4ETW623mTrp9yz6JScTYpNnGghhtPDMkvFE37VI1V+O5yIrB2C5fWfuGWs02H
eaTBLUnNrqq580eGtUcITezqtBR48o10D14inC9JK5ubyPjppZZdw/CGqDkAaOadlekMZAXrnI8T
MN+2TpzuensuOOUIPB7xBPxBiNE5L9086y1cxZ9liVNTTDX6gO/UV6yT+dZy2+6WehbzWITWXs9K
XlvstjRLzpTRnd3AUldwFe0ObTf/VvSj80Kyp7mGTYQF2Ygew1GQyidPTqwKo2E611OceewtPbOl
+s++J9yiXktZt69JVHUPSN7x10bF2Y0mFwTQIVq+iM6b9zTe5ccZCWwfEy7b2FAS6Nfht623HOvs
4UxsaMRfGuovnmdTh5aRMttZGZJ44Hs1R+PUJgMWIuWG7DculbFYg5bKzDd+Ppdqm3XCoWfHc3kf
B/PmTWjX/oi5FjMpTnP8octFZCL4dPj7rW0dV9lDMnAeCnJbvlJkh6PTW3jQRxWLvU2f9NkhyFRw
G2ZN8xKHI5Zwy++QY5OYRcUuAk4CygfGDBm36r+pgv9GAfyP9QX7P9QXkBh4y/+UGNY/9w+JgSo1
NDREPICD/lp88M8BWYq/BR6hCfS9f07GLv/4DynP/hsNayEl8Q5ghwAe339lEibF8+8nYbjGvgR+
hlDl0ntu/8mDJvPR+qrp1bnM6+UaJmo5WE6POraUwPt9eiBPQwvQbkP3F04T0c4KXEztUHKLYfQL
B78Wx1nSM9Thm0CQk2IGkqpiZ3pgS6h24WwBbm5URxFmn2d6uYmzcNaI3w2lixSKXWXIfYpXiYth
Tr1J3Y1w/H6GeQS9q82y5dClrqQ5DAXhiZqpcNtRx3uMjAFuGvJ6GzedjyGk7kvtrxy1oJqqW16m
D9GdJfSHK6uFR79Uu0qDN50pP8HRkXqY5kCWNYQinulw1NYlwkYlMIHRGPFjTNwkOBgZYl+zxzjJ
9qWGJ4GXJLX899SWcw05EV9delMPLiDhjcG0Zh5aJ9Qpx4PIJHeLtCC71GoWyZNJ7ABetSrJOWZJ
aWOX6FEkd1Zqu/6ZDQv/ZSJSGb5NnWqqI3ta6NyWYmAK5vXhyNxBPZbgduVGWwHghPrvTRnEyE8b
oizfS2Au92we631tLwWbk3Bumw2DUvTGfDtY2B4Ms23VhkcdLLuB/7eShLtPP2/HuxBfWL9VduKe
mMAERjun3pk4Ht86loWRLI5lV9pX1rNgaeWh6cYo346Q+286bD+t1/JwoCuKC6ahEnLQWb21WE8+
jsEM3rHx1RuAGYqaiyqll1rX6/rN/2lVU/4EEXzatCgku4oM7CGF53MeIum+5z7+aANxdZeFXXXO
ZDVcvLg4MeQWT2mRq8dxotZnE1pJCIuoPVrCBDh8KpbY8wvq8NhtCNX2332aRZ9KlYa7CSvsWSUB
O0szlDfw//s9d0eSDktWYHkLqk1rifQIIU9+BgkBa1yfXf4AZa/9SFhfCVw+sw2SLlrn31xYl4py
IA5CjM2PXU8YxbTt8tV1ipfcapx3pByAm46nPjMnEIS++VJ5QCwPeHbgeOBfJYkylefONT9jprCP
hYjAXjY1z5cxTYYPfPz7fOFEJVLjIVKYm9FL/XtoesXBHReYT0ESg4IArHumTCy4xnUo3idHR3eC
VSi+LDOcZa6Kc+XN6EtejWxNW+C9a/z6pNzSvTEU4t0xyBFeSxr/sWlScUcSNn+Dd5O/84kWx2nS
7o2GAHaC8tjcqcUD/pMM7KHiLgkvWecuD60/jDgXKYuAOsHqOG6iENvQAJfGgtlzoD08u1Kj7j4C
xAw4bvOVOBVTx+63ibLsgnDm3oMI6m/Hzs1eQUJP48adjX1t1Jhdh1S1L1pp8wx5qbnQ+FbtrSmT
74g6+dduDIabwa+ltSeRkl/sBX3nIMq0fPBtGZ+bZTLHYbETGOMyOnTt6P/yx649AkifX6fcUbtE
rgXY8AUGP74C96h2sU7ttWaenFqVnB1GoZlNPtkFF/eZp3/oyoA8VlVxsiH3byofS6QQ/Xjk5Bwe
nNSedssUtN+bmMi03ZrsUFDbuw0qzzzmNd7SVEXzqe60+0jFyPym62z5pA1xfOQNie8nqNavrFLF
dvRMueN7MuzgpOYnQ5PlsfHyAFuzrtWXJoPLyMfOt8Uy7UGGqvnhWkSLOPRy7p5i291PAZJQW3bD
Qyhoe2A/OQdEkMZ0E/W+82txMG4w88SaSxm3Iq7il2ZS4zWNy4eGQMCdgzL45kR8/xdftofJncEp
23NmX5lB7KsclLyziMg9ztOoeVD0M22UkISOIAzvi1Y3VEzzRb1oJLfdQpKDGdEwrmUgxS9NjW8w
iYJsy5tRXXWLHzt0udUgHNEjCUDZaT3xHMyk2Lb2YMXMwsH8SY/fhCHUWvGfus/zUz/37XcigaTn
cnXhWUJxSls733J8seei92mqQBh9EV3ePyXhEN7BkWeA1CDuOTOp9ktfaUmmI1yuI+6vj4bZnyea
ME9FRmM2ibs+vK2MmX/MWOuRFZPWP1WVby5WUo7HmD72u3Ho3ItTOGt3WNt+Nb7fU0qN8D17cDhd
Vg+PPNkge0pdw2Kqwl8z4HISTUMPBUAmP7AY53u67jDMD83B1JGGZtcDiRP2gKOf17mVFm3tkVC5
2QAdGz+aEiM6LY10ZG6DxYI3nXrt11hXw74O6XmL/DIDRhbk6lflwVLv5di+Rgk4oL1XJ+V3N0mi
Y0VJ71WLOLoZo8raFNOC4Ewhu9TKKVhA8XzDMj8Ud4Nny/s8Kvuroq9+r6OeBEhtDdd4gJmdE+e/
M0WIXXSs9CvQDyjoDQEOMnoWYdjeNfoRPTG6XUBT/bRd9k4IsczRiGxtwqJlsF7S1A/e26zm1qNI
UbFds/JqvWk3iIBLHO8HO6rvCSy6dxlBSW5LI+f8iG0PVAk/Qr7DBc81YaCHOdKiU1Qgh0x1GH0o
qm4OduZ+eLqvrxaK13NE4mQj7Mm9NYOktTiZHeQ5ErpJXF3XD/DSFq44LoNGdq2yncxb56qxT5wT
B/wmy5T6oU4c90sYDeMeKhJZjbb2j1aAT2gjgc/Ta+BQPQdrzqrdhlpRu38M/cT75OBLcTJIiGWn
zSifYd0S/ml752CnnXjxYzhtGEIb70HFbZxunHGSj0VShUcqKOqtsd3bKO440wWlZxNXJgfhQRCU
gxPtYde3gFIyiH/WTN4jHtrwRMKsoTy6n7dVPPcPzVI0D2puKGFPoSFPLseZxSdDZQybn2MsuvCV
WcB5mUCSAGLw3fBXVFr6vawj/xCr5s1vi3Bv5RD0nK7P+f3sgbnDIH463PKSTT7k6cU0nXUOKqen
rJVcBPBB2gg+s6YDi4i6aS6OnnYI8+ZmxifOpenhWcyV/xAzmx5ExsMa8c3LiY92IZJcuzB/EDkG
YZ3odsfJ+Gtld+X9SDK72bL58Y4876rD6LHnIc4ww9cS4Ym9Y3QPb2XiqRBm7wxoAZGOnNRKO8cn
3eQxUVElnQ0HbqHOfpGILVc2JYN1wxGt86bc34RQYfdQfWk/xE/5FHRrpfvimnNgz3QjqpYUYuEG
HReHDMkuLCneFOUclc1thYQ7w/TEpIra4djmebSL5Iut6uKL5zADeqSCwT7GbXvfqEHeLCpgWkn8
+GyHDXJ5QqkxgWa8GUQ7xvic6RE7NsyY/JIP5KgRuESmGTExA2DuTPqfbpmHPeAKRTMPeWC3jW7j
0Vc7UKHdxS+IaCL/uFdSEPOdbElaSJWBIE3a6ZJWZtknDP5vCzGW3AtekiAzO+1kd/QUCX5L71Kq
UHzLWPSvdezFto3JLG/CkqashcP/bIXgFtlL7FptQWh0lw/QGniTrceowbEv0zHA4SHSTd8SwaoH
KBy2a3nsSGCfcES4yQpRwhlNvvCxuAc9kxLGiqp3LixmICLZ/ehl7rVnDSt6kofoWxpArip2SkV4
RcqCNwYtblOU+H+BIDQb2geqC9FUl5BddEihSl5IFiGne85Xt6P+EjBpXW5ZAHQHERL4XKyJZl6l
3d2CHMUCs0SPngy16jkwWcuZSBaQPC5ldJSxH95PAfYXVvd0N3D5fVh9uKcLOH6h1zg4NVY8X0io
2NcU0g4avPG2YGV5zPVpds6akBrHfli2tPT429nTZtPUQ3JX0cnL7jWf732bXy6Pin22DCXnhKbD
3dgQpf6LpPOfYZyt3jfXRRtxQ6SYP8vx0hh/cKaj7JyXPcc6C1fWpVsi7tI+pq5nz67az4ZZquKR
bavdv/7hnG//anXjVBo4WOrw00WYXX/3nf+Vaw+uoQvmpcnObIu6zyXvKlaeRXqPp0E9/esf9YeZ
df1RgPv433r6xdm3HpD/gtCHnJYHU1ryoxrwQXu+IzP9snNS//zXP2c1Av75O7le6EkO/TbooT/B
aaqeZ+LmYXLWDcGQFGPLOQC+si+qbHhgs0ft0yhToq+zV340YcKJ2ixJem+h1XC4JjxX7f/1S/rD
UMivvuI0PNzChI+gEqyv+C+/uraHKB04ZZzBFy1Xu+zmo5uvvdheIen9gR7cfU565HMWXXz5/bP/
X1u/6bLv6r7+Nfzp/f6c/uc/rd//+/8ng7jHW/6Xj2m1oP/dWr563P/X/7hXxUdal/9eXf23P/T3
5ZH0/oaiifKFa1yiYEou6X+oq7+d4wFrodD57fPmX/1dXf1tD4fuGP7d1PqPfRI9FsLHU4oOsK6T
gLj8V6zh/h/KKv50PAwOKyVegeCLtV5zf7mmulFF1RSI9uINFlwiUqtDOg4HtxyiRz+tAMv7kgbt
DTXGC7btjqaXL5D8QZCEgYMsBr6wWYjAlDKLjxb7mu4FXaK4iQjF5w8D9+RvY5eF7/4SVJdUJNA+
TO7s5FrC1KKHlRdnitUhUJJN9ZhXVDu0Vv1epU19HWfdUBwzC9I5y7hNltQhUj+aTr6P2UwWFz03
2XRDOwdvo5l09DBDvaFtGQZy7tTY293f1gpwmFH2Ma6OC/3bfFF38H8Pzep2vR3wQg7JwSpKm14Z
2ObphM01i1xzx1COt/gQUYbR3NXYlPtNOvVdCMB6pgzmxOMBSNie9KBtlZcK/z3yGot1CfFZacTD
u8hh4WY2ccH7yaN+LrUhS+9Lm4fySB36VtBuZH8asOc8uVVKmSDDAuIjlvUqrwkil5pEJhZTXUHj
x6lC5GZi5qWTI40Wzlg75k9vAasyJmRKO/I8KYwtkj/1kv9YYgoEfJBrTMg+j66aRXvoeGNydNQU
d3dhOVhnm9juA01e8YbxirXY6GGX79PqnFrWeEz8xnlWVqCzDXEeGtbhbj2KAu5CIJv5A+FU7RFF
QY2rOd1l2EgOY1SqWzQfcPO9V5JGHfRRVSNnxLaqA4DDhT5H44QjhRxtWYLyhbyf3PuOJGmfFtMu
gEvFJt93NzngZ0j/LKZYW5WvcWUxq6qYcNlijc19kQdfyHUlj27S9g8kuMJHNJzxPS2jif2A4AnY
pNMj10N9mMc6+1r0U/xQOPWM7NNYVJZpUBJx6MQ7slThnZQq/priVz1NaWDdWxPMECx1bLlg/rq3
MVUo8IOsbNkJNN/5a7OGUEO6Fb60gaieUZRhN5BrSqYtWzp32iL/htO2npflXHVOgIGVPC258mo4
G45rR1Oo5Kvb1O6NXBDMsCH75oVwTz9vogZwzk7jR/gljBfA/goXfLNJXVU0adV02bORZmWLdawz
/kvehlC5NWRoj3TirWBPyiifLQVL1U6P9zpJnBvsRPXJ86RmFQbzYKOLvntMi6D62hFtOo5x2Hw3
TvoqWgyrQxFFFz5puP4N4e65b7Bvz8X0CLM1vRCK7F4S4S5v2l1Ksrdmcj7zurNvrKUC39+2bngx
xSQPXt78HGUbn4Rvt/DGFeRa8l/PUkX6jcVS8TrTxfHqmiFb7RyRem2JpGBF4BsWWEN3tEN0GPK3
wyFrsBjUKN9llBVHJGKMebLyL2Yi2sgQoHBB8GctfImZIqtOxmSDtSR7qKhIu0wWxO0tZiqXq5jd
eOpHU7HJBqvfwaeY97XRWARj5FnelwFBsVjpGPa28XtzqW1Z7ZAhna8enVv3g9V9yZbuOW+s8Ad0
fiyStlx5f74BrrV1miV/CbvcuylxC97aA4blIO/jXZglZ+n14XU2XctXQ/fPC6u8nd/Z9WegIcg1
ZqkfXEpovrer750lDAgRWZoG+T3xvlAMT+SsJT67LrDJ7S0yuXqO0O8D6boK2ZPJtyS6rISgTWUC
hE9h+0dPu+PPArDGth/bW0cDLPIDM+3SUSNopnF2cq3QIYPGruT2dw+wRxiQEPjgwPVQXmrf0b1i
HboaBDJpuKh+pJRhxWAMQu7pMRB3Y5+B7wVjZZP2xcg4nZx0mJ5q49FhohLjPo8DBYHKlLRZaPID
tLKutdhxnM5PnhUDZR8r/0P73domEneExgfBfQ41d3pIIIeRRIxSCESGg3PIkueFRon+LkyknjeJ
xtdLGSkp0T5Lz3UZYVFsGA5vLUx3d3j5FJeozx7bnj4BNFRP7J7nc2LFdBZBW9wmedyfUVaof2i9
6dYaHIgObH8/vbrzf9WW9yNrWudWhGOPcNvC9ytkvm9puuBLjuaJAB9dpavULbok29J8+Uxtuula
mzYT6Mtfart7xtRnbyPRpZzl11pCyu0OmRA+1P5FPraiq/dW4CAKe73pT4kFv0KNCdHPLN51VSfI
LPneMQdkeeD7/pkvVfTUOr3ZpsT+X5JQcAdJu+ZiclXieYz94souPdn6fQWlv7KTE4EMUEBBybLR
w6HyyJVb7ipbmocMGehHO/WEPh3aCRl7ANUnQexdeIXzzsEMsK39xuesrPzyoYwtWBLOXJ8F4Myt
zfZ3R5I3u7VYMCPpVPVx0JPeeWgZ7wjj5AKimqNlqL4NvfietxBEFh6Pt3CLEmiPvUkfvKgtMabU
nHXL1NnO7tT/EpBL91rM+jlHwd+zWaWkMInUwYtA5LidFT9zgu7XIpfhaKTb8ipwfYxJ7goW8RKN
1XNKSD9dap2NvkHjSrd+BZzK9opvRAn0ITGR+gHHTOxZ8/C5RtG3NCp+dmx/zq7F494Oldq1Pv/E
aVFuZhxvpzEb7LNNFdRuzAiuOkMmbjFY5J8yjzArF6l1HHy2cl4fF4/5ULBiRE07NEPewk9LgItA
7D+5LCgJdTB5WRQWH5WTjjcZ1Yx8jyYiPXDarJ09LwMqBlUSbthXn4NvMhBYxUumWXboOQ1OZnRh
+/jXxTPNqfJKtbEb6Rxq4X+2dvOoCaVQWUKkG6fWkVu0havMehPQeTdpGmT0MIKsDwr8F8qu78Km
ewxX+krf4p4tMb6hie/stHqKrEFdkB2TQ4WBDQ3Ipkk7q6CcAxbtlyI5xF5xdUvLepI9+/si0PLE
tj+B1V8+Wqp6ICmaHoYSNs4CA2MbFPOjHLWgSUQVxx7O6m5YQLF6SR0RitXiWI20ByRW6N5bxNQ3
3NvDl8FzshNp3pqEovjJAsPagw8tN1nJvsXJGp8HmQKwULn60ThCfmbl3O5Di8uPteQpmMaKFQrO
FkoX083orx5g2ejzBAn+BFrV2iT/h70zWY7bSrvtq1TcORTAwUE3uBMksiUzmewpThAUKaLvezz9
v0BZVZLssstz18ARZZumssE5X7P32tFsH7J2uk4j4xm3z/0/vdT/JFRldEz/8d/Rl1f4tor8J6ff
tx/5rlNFjErcOWY1JnFswAXdyvdOSshPTAY+WPIOxPOFtf1dp2p+wlEFawezgKV+W9T/1k1J7ZND
TDzuW3sJ8TWJ/vsb3RQk+Z9nBiqYG4OmTBioaUmAF79gL5Omm5Ohc6JznDiwqrBuL86/OkjMK8cv
pbyWZlU3xDCpzKp830GKS8EdmezfUXSOp4rhCnxZtGxuw8a11W84iSgAHg27VxJ1ZSbAZso+T3bB
DLzm3KaV+pap5aAORJWgY13VWmhzghOJEeAICwUJR9vCkcE6C6v4kMW59q4HtHUuj7f9RVkSyEYg
sgcrkZVbFAHY6tZKb1BK+dtgxp6lY8jDRxARMZXrZtfR4NScMIyha/IvdancW6ryxWaGBrIQVS6U
Iwu9Hvsb6CPxJTPfaG/xkD0PqFLXkpPJJEPGDG9qPCJIkIpxOvcdwDC0mUNWr/WSV+za3dza6wb0
sOeoIWYoekRcB8ucczC/REPf3je9GcYnA2ijh7rDuoo40QeEemMYrVJz4hC2wgXv5owOvhi1jYBP
GW2be3wS05M/cRwo1Gws0EY/uCVu3XfcpiAjdDXxx98TCxRezMM4PrGB4oo25ajug1zv1w4e5xy2
dow40WppXUAz6uUjGbv1KkBbRUVh9dlBaXK1QOCD6gsG0mwzDBusDnrXYl1iRQx8woJxM3vszUkV
WcAIn1t6Z/PMKxHAsJI+Gz2iS0cvUjvoHSolEbrn8N2qU4J7gijZNZHsNkOgm55RRR3C3dC6rmY5
Bm4eJoEnppY6zczqA8I6mBNZpV0rhjMwDc/Mgy/Rerh1bZhvA6pqb+ShOTElmDH9TUUWokuaHFvb
VLlSXiIojKejmneMtQ8ikYNdcvzmjc3aIs6Y4SOJgtUskyWLbga6IF1VB5Sd06cS4OR20DIv8Xag
FnCRDNg2kj/Q8tLLMLDo110D8tGdtd66zcqcmbWlAGt9SOveqjAAIuGcQopCFxQMo15Af1bjmUzL
YYUTbuBcmiVS76yypnIVpxZJKak9YVro4VU3S3IGJaACzLHP0X+Yfj68CBKfKGyboaO9ybNpPwb4
ZWHRiBwVQmqqIVhROsUd3nroYS2LM+TIc6C0O/YW1iYPooi43IkiO6x6uGQFvGqebN+2fHwyE/yR
Oi66YVX6Zd9fzuDrK0+AiFoVIZ+mV/aLvlnNlXp2Y3qW4GzmatSsai4x60hGM+OHxlC3TCA7L0Tc
AhUe1Um/ii0kCaliRWxvi7Tf9L6f0uVoqll7WWoPTyJqqL3QZwQHqTY3eJzi+drplFegZTnPFNL1
cWUjcTNObaE386atwqzdBN1UPI0Yb6VrT114N1OdFVvpl3UO8lIuAX4gQtsdJ9F0K9F/FHthmCQm
Ril+4C2ZY2LYQ5vV93pR1u+I6e6NJToS6G0z3/aJ6MvdkIRaASN2Gj27VLQLvWGsPiMDvpb5wPMI
FDLO1nHAaWZ0WHiSqYq386jbB7h4E965QSHHZNSWUEC9yUneBvu2tW2/Wada4FOK81kVm4DuyxOz
1K8VxB/9Ru/C1DOdWFwUJvwo3Y7J61SikqAXGRJwAV098lQ9FXzOiQziL3VlxS8xe+t7vU77z4uy
oV7XhZQ8a3LsPSWe9XWm0Z3u6yCQK5IQoGYiUg7qC/4FAtE0paTLMYRZToFr2nMWHtDAG4AGJmkZ
perGUP96b6QDWInGVDHMmnWALLsv+x10ySXTFG4+mQYF+VSS4r3skNOCu78jI1x/6If5UfIVbmEJ
jYR2OKTO7Ux7sK5NULVe0PoTXLmw2luI29V1PrcMrhUDo3YxDuNN7jfylGaANF0mFJl2HOqiOM7t
DKLSrgr9qWrHpwDzkeO2ZjRDqokYuqz6Xm0bl8zjsTtm8E9O86Q1NyjR4IOhSx2Da23s/Vqg/QIY
O+0ynZ092QB0d4F/qHBn2ydpJ9rmn3rqf6qnLJw1f1ZP3YTF29d/7Zv0JX/7qar69oO/VVWW9okV
hyBdwXRMsbDD/11V8Y/w7yIPQMP4M0ZBYBjSAJOYrEYAnizix//UVJo0VEqXj1Lr79RT6lIv/YAR
X6KBoHRIlI6SP5f+68ajgmxTZ0DLkJOj0o6nsGBsRK+1DmwnW0fCeBqyvj/i7YzcuCufUnJDGWii
Eyk69oLZHCZeyRCSLiPLz2mnPhiEwTIZSKFEF3wdPXSEAJM0K11Jdp+beGJPaBMMWqY9fLtRI8N9
qF8cPTuaA72NMmwRefheWxuIswYiwLHP2i4j7vdO7aJTxvu4qqwyd0mNrFxVAUQ0GgIUgjpfFI56
NjE8uk49vCzPoWsk9XqSCO3I2XxvkMh5GSf92irsk6WP24EohhWO73cnQdeg9Tf+aODSiyAni+SI
aeAs4+lCBfyHxlJxqXxeprItvIJdvUGvlvbaa2GZT9XUkNvqp9wuof7oV3IH+tp08bE766JZIlgA
s2KNfkr69MVSZ22jBsONWifH5R1osw4RXJK+x2WurBr8Ixs9RXOkZ0PidoFFDzX0d4E+3CyrhJUt
zGBfp84rt72z1UK5CwL8QPAi9nNKzJMyNLwxqgqYLDqIsBPoAsY7kyHQUMqnUE8OwZi+1FX8UszG
CewdZY8pm7XkBQ0yeoe7eZZcgJtJb0FslhAdZHKYJQmJI8xGF78SOaMFb5QIES74Bs5RR6ghQXgL
cFDpQZeXYKUCZXkvw+yF6QKynAUk0w7FtFp+Vyn5F1A8nIdGPbeCpIlwvtDsYAGXqRelhdu+T8J3
HTjN2tCiY5KMF4IPZ2cXlLdxxCss5PRAIAydfGumOHjAooOGH9yePDYvdOR8WSOTYjT8UMvKZxg5
3mWq4Y1TPqxy3K6eX0Qvec+ADJoyuR7zRS8C4oLDGj5xZT1Fo/rFrvQrZ4g0aDnaZoK9MRtdvavG
/m5G50QGcMsXVd+BGSGeBOL5KmkhkHRoes1iCtcDiFgyTTT94KA4gKjWMqIXGWq5Rn3IA+3VYSjr
LnxpsOnpgdnXXVV3d3JM3zOqQTbuUAG6bLzTfQQBSYT6iYoJz4KphCtNg07/8b5ruclkXT4VVR5v
cA2eSkNaTAH4OV4nKxUUsYNuPqEanejO+Toq2ngqGTw+kzjjrCzyeD0GPf21bvK1S8fAZwLHGHTC
4r6j5utRMxn9viFsZj/2CrbncEqh8pUZvu1yQpmT9gf6n2YllFR/bbXmeepr81KzkzLgW1MsueOk
jUMWI6RY9xApDy++VWCyYJ+SmttYVvkDCXkP2cgmBDUc6G83Y0JIBu8Jm/wzk+h+lYzpmr3BBNcg
8sp2IuBNjqHm1abJQDAaa9xbBWHoplWdUiU85yiy19RJD4XCjK7pDMZbnfEy5hNQ6FyAMqXYX6PZ
JcMF7lw5O+YmY8hBWV/4Z63FnMfOZwn1E6+FVpRIMjJK9542cRTahkRkPjfoAy69lO+SBKx6o5D2
lVStbjsSDQwkxXqyFBPzfDXs/b5+J/n3QprJt90xK93gK0KplOV6/i/4/Ociytvm//+/X7piTnFH
gLkyJY8+G8slgerHHSMLe9nFhEfvJE2sq6MWXEryU2RUFH+a+RdCCG6eX+4M9plcaDqgK4lS4Jce
3JEE9poT6CqIxoWXawCOiafEnsWB/sNl+gev69d9PK+LdS6DQaGqDCQ+bq8fdqeDZY167JdkrbbJ
i+NzGi7HcYxFaQWmuWE0Okzqt1rnv76XjDF+fXU6RjKLUYcGOcz65b0M9NwJbRJidhOswrXR9Hdw
J1NsOTCbFTQ4y+tNU/xrDafbn79c/ZdQj+VzxHSA7xQBAmbXX/P6cCwOBEja+a7JagiTDNnPk2+G
y3FxQQ2Y7FRnfB0aKLLJgCc2RnIFcjRfBHdoP+negny+6EhUZB5o7BwnU1YxvnCAgwBtOb7ZeZMH
QKNaFfGRINpNZvQ3YxY8qEYIM2OUp47ZAKrAwtlCTSo/B0xiV9LmePjzV/oHXyFkFqoAl6Zhsfh1
jCPSyMkKIfNdKKAoF+qZfNdzNrON+Yvf80fvqMTYjI4F3Q6gqJ+fDGfQGJzYy3fVSeW+GcfzxFh2
raYcwjkdi9fYxKsGWnZNTOvZatXsOlyiEuUcvFc95/JSqsQJBQRG2ItAwZpIkuad4pgnve63wItw
HZcRsZEBvqVqFFT1hpi2WSDK9RhNmKrUurnJk/FhrLn2UYrJQxvZ2Xow2+JC5tG7H6EHzZP0g9pU
bGGYvvvF/EAU+GZuGy7vUt+Fk7ELwxwKPIR8ut/xIkFTuRLdfMbVoLtC8N92bOW5NgADWBo11p+/
kX9wwqCUWLgS6GIEk7ef38eZ4W4lFT3fzQOKf8qJkZONzTUB9IO++/PfRYX9uyfQAOvKpwVezBDL
P//hqa/FRFY3WsWdkfQ3sokOWfFXB+bHk/Rz3etAIcM3tvzVwfH+8++IQmLTU1UFv+f05aaJILRK
f0ZYJV4jEk22LfqeRMido4jT4DskpOTpgXX1I6LqL5Ckc1dkuCnsNNZ3pDpxyTqcTuWUHTUteJ/N
Ac+bz/wI2SPjB4Ok+E6dm8s0Mte9Xd7bLX/bbOxgj/59WqUGdYum6e2qcqpyI2oBMdqpxLYby9ZV
RfRusHuFApQc+zE5JAbDCtuMKVC1gepXK1d5zlCO5vGmyAXqSn2++IvP5A+eWD4LR2ILIs9V/mqL
WgLixmLK8p2W0ij06MNWUdtRwSsJrznkHYgot7x0sk+ZYaI4bWrMxlp2xXDkwWYsxeItZ5TmzwMd
r1Z4WAmeSBTWCfewWFj35okcIBN2q0FohohZ2HISlcVQeFY8PWAaf50b1cWedTvqVIfwuNDGKyMA
MfVhohCDeRqWW0SQW5hQN4Fhdm6MIsCVJQdfY/bwoBVsqpmfOlthzA8Olp1viMH/enX8wUPCnbH8
T9NZzXwI3n744g5BBat36PPdYOceJc7oWgN/HKl2eD+Cv/hENO0XZdFyW9jcwhxruPDt3z2TldQn
HS8zvGLR5IDdGpjKfnzwuakcjc8HSCNjZIw5cJw4puKYCjBIj8S5g1EDBu8WuQMlPesrJq4kpEXL
Uj6fbBCn2iXrm6vUAQZEsDYE+LzQPb1sXrN4vhnT6SKzlsuYr1mgJy/YFqhSQS3FM4rrLvfg8ogV
5SrBCbFN/I1x+mgvmZvqHgocsF1gVhju8BPl0G9Kv2tByrbhfrTH80cT5OeEEpCmjmu0G+6ilkbS
TgJMeBWtnjEPpCFhwJ4ktme9vxOJdq6U6ICYlX0+87woTyYkJJ2nZPwdv1++kGVHDqGsm/XyGDWj
cSqs4c5kkANHOFF4noDbphXVkurHx5EVtseirlnXivFUxUQp5MT4XOJ9ea2xnQwdb3CcRkeSgrOV
M1KKy1Q+QUm4wcxE5lRhwOljRt3HhznDEVgHPMBtmx5oireZz80SBT1fTJ4Oc2iPqWY8hwT3HRLN
YNHfe2jHp9XSGKFigT9UsbPHOHBKW/kkatj0f/54m3/weFPrGAij2PGQPf/LPZlO2OmFNLJdY02v
BCveNCr3Xk+bRfQAsz7qr49Wu2gdDfQ2ld7HM5+H7WYaICWTR/qaV5kOKSiH4pY4no1pyUJpHlTg
+ex87YzdtEu1hlz2CNOfS9bUusrT4LVSUucIxSYEkcy9yMrQuURmQZVvwYlQOGPidnrodcottdbL
FXKTbjUGxJ2kNpV1QGPIfRjqBR8IFARGpLjne07QWrQAymhJnS499l13I40uYjVE6nJUJwiwh/ki
C4c7ArywaGnKzBx8ejUb3BBAoW8suoNdEpmnnkuEJrO700kSXar51vp+v/6j/vwL9zATMWH98F39
nfrzkUVIlAc/Dtd++5nvK0t1CebVKdQZkqmoQMW/h2scmfwjGiOK6kW1zZf++8bS+ARsZ8ns/baU
XNCi36dr6rKxpM5Z8LWqZXOK/40J2y+1DNHQDOoYr8FgJb6XAMCf6wy0ifAg/Wo4ddlbAGEuTL/8
8G78QYvEm/VjsfS7X/BLu1KPepqVI7/Ajk02QZnbOS9Rf4oc0J1vf/6rPu74H4omRNoEiTNzRAQP
5Nj4tR1jFK2lRio1AtrTSUUKlilCV2GXcU8llfHcfGRehqxoWnWrlmIJxSyobYjIVHW1CrK3oiKj
JrgKIFdRZ2zxSqpb+p3ua4QeO8ouu/oDZKMuUJu0+QDc4MOdYHMrhX83Ve2GDD7j0GA0Pcc0MaT6
xFDiSSZZIDr2B09H9CYTMLa+Oph0I82w4d4Suxf0NZOnvLcKjz9ERr1ikmMLdk0caq2M7qcx7S5S
vyLtcO6ndEAHG6EqvbDQ4nrGaM4n7GXG8IydB3wY7jZSelpRo11hZ30FEK6ciTRxQuV2UJVI5mu9
D3wym+CLxO3oLyTNqNl+fCL/nBp/dWpoNI8/fHl/d2rcFl0b/mv1Uhdp9DOXi3zv5Ue/T+btTwb/
n2k98K3F3/Hvs8PWP6E0oA35j0D8u27c+ARzC9w3z4Epf0r51BnaUyEbXKRoyMVCHP8bZ4fhcHT9
+HBLxyL/G0I+/038GBxHP58eXSSSvI6jYjciZR6IO0x0Zpd55GxDSNwb7GOyWxFVbF+DKp4J8o7y
6AT5qfB6YrWJx9A7jest0h9RlE7nwhT5bd+Y/jOejBGnm46cyRpmYwe0FLmcw3t0ES1DHXyE7DCH
kdW2h2w9RpeNyh1nHWO1U6IVTJlSkA3E+lZpRahlFAB4JFNSI8bOZJ8+IzR/bzKUka7lTHKTKI28
CrV4PCf4aPBsMkVcq5Wiw98FKOii0c9xyumhCPc9LieAChPsFaUmBrgVrDy7TNcPw2zre2otNSfy
puo/q6y/CC3I/PYrvwWHdU16jbbC5ckKwC6rCO4ACqi1Mxn6fvQZeCDjbskCBZvM9Fal3V3rs5q9
R3zgO8M3RnbEBvRPbY78t9k0qNsSbWgewRgjJff5kz1KxKqP+aAmN06ijmd/jMKrofPzu7LBf9k2
4FIuwKgEBsI8ZuKwqSy7wWuVaj775Yp0oBluzzVpBtO6ouSkutF8qLLs8n2gvfFogRqYy2ctsO2z
n9L/uFSAquYR+AYSyoE2vbFwmlIEW/uxzMorkjacs4FXCk0+5/au4f3b9EXlXJIkhsIsDIfLsEOu
NoZ9liFjy4tbTavsa4XpA7MNEEi4941dplHJUplqd36RyH2EfvmAnUzu8Y8XVwn+OuV2ltm0Nq1Y
Y9k6DKsqTTpJRS8gscxKRiRgBxALGHH1ZaDq/Vx3hXgs1YmlvMPA3FyRIti8aUpGnnQbthB3hsm5
HpEWuHiBnFsq24CczXkMKBdRha+MXn9m7N8Q68RyVXhtqAwvBDihd20057IsdSvAAqeyiR/jPNr5
VtXOeyCqjGAiv1Muha/0w2oQVrbW1dEmeavRHVBPocFZ7gZD2d2AFjEQleqjcy5tRdPBl5rmfa5N
8hgi1hxAb6fEmSL5R5mHNBjykA4PYcJF7ypxPJSTq/BG1LvJiAr7c9UXGH1bBx9CWJq6z+ejDL1L
bdBVw9q2bLAWtTaLbucz/24PrVl26j6tqil6FGXjtAfMKaRicDGpT4C/lVuUzAzWE/9oZRnqxb5t
HsMqO+G6Dy5Jb4LxGaMLAjgr9KyQygGYhgU8jKzre0NXUR/OC8ya3TNRXFOy4cKG1KCr6R600fAQ
IcSF/hsWxyYOK+AP7U3caTgNCCU3CXUTGqlEfIceTJOwsB2Pt0KCnO6jc6wxUeB/zUqiALTSA0YN
VTcZ8Xq0ogneQISR9japEWy/vhOdN7XjeKGAlNrjIic1zslvitm+bNFt72M0puiBi/EwRKSqWIRx
s5BCslIVrOkUqbwRV7quUp80eH/ejrYGmygS0ElKXOsYA27buQk8YkO32JCNB62uCW/skFNBvy6u
Blu9AX4oWCQyQFMauo1A4l/vU1TPdmmirMzxY8dGfqHmZfM1nqyTOgv/Mz60YTcOVXqbm7TEcV80
ODEwakrQS2eog/pm8cO6QwRzRVIlRJU9bVOJMz0EKbwBLqvh4eGnNKaIII/qosSXPX8uSOoBaWdd
zWV9bIfEX5WIU1eJXtTbyke9FpuKekRjPFyZDX4MRCdfHE7bLdIfex35k78p6jZG6GxA7AUGtZsL
WqC075UFNqdBkZ96t7OC5yISjQdKJSJtbco9OL4F7UxRPw5xNezULGjvmRK3fDEGZRvU4zvJLel2
CuNp3daDdtdrwn8mTVDJICeEmPRimRFrxWxi35nMGHZ6Jo2LvIrKjeNgS3FLfDDbskvkwYautxoV
xbruypCgz5mrCftkhHRXInztzdkiwKiCWdJjUYjXdhW1SFsr/8GpDB5ZI/MhexEzSMBW9YXky4KJ
BpGKT6WVZhsNq6/rR8LeZE3rbAtoVJ/LwVcfESUr67aH8VQQ9XzC1VNcTNVQo5fI7Gudf3BszFG5
YgD3YAUVan7NgSqM09g81cLX4MWNbaIdjDEOLp0ksx0m60a1StuI8jAR9JpuhWwDcgk6daOVBagB
TT/pSO1dpCgwGBREVlvCiHDel1ZC+k2QejVoHXAqnfLQlmqD2abJSebtcB6oOoBnPy6uWRGqJz1O
cs9uFztkytdADht1FA15qKx6hWDf1DdSQeVjxV91du9fO1A0EK/1bF7hABiAEUpzOuQMV/VVPFWG
t0hW7gsCBG5CTCFvI6Eh69LB91z54llxuveIFuwJByrohylX4RIY97k0lCPPVLKCT99j6OCcm6fK
vw9quWUt8+yb3astKmM7F6QFzj4GMvRoT1M/OV6bFsKzLKD8oLbdXlf3Cb6Uda2J8msAmMtNYqXw
hK3Hu16wyF+JeZKsNX3tnDZmvUY2llznmnnKgza/ZDHQrTPM4YSioVFsV0NYD+W60bL5FEytvyZ6
5A1C5R3LS0op6gtmuBorzx7eJZl3HpoEnAK4pFtmp9VSzJAM1zILcgnd09dh7gMJTpI7RZhs3YdK
fQ6FFe3gHVtfa62+6Xrt3WdmAVajAjVhfc5Tdn3wXSJoDKp1cCZ/vizVDvOXXn1G40lWudMdhjzx
OTvLck1wCuKqoIe0OU7ZnlD2vQG+3o1N7T4apoTgWbaFeWRqG+DZDCjjJfdXjbd1n5aHoh1v5Rw2
G1KWcvQQxqoL4/mtpf5ctXpX3LLs61cRAvHE9TN9YgoLXs9geexOeZNtAOJlbq3Yr34gnsAX+5/V
ytCv0JGmGH0MfBEt3yvjNRMZ4dpzx3oeguMFcMLioqvEVysbwNpob+xKyKECa1iu4CcOO7v0CT2Q
pVxHFQK93jbDLRWLdaNB06fVHeINEq/xSuSWf4Z3faj50AGdbiPcLuFEujchoHxF2fujPhzJXdBi
7aSX8f2YlCZajLDblkNkdHjq8uKmC8EkxQyQLHB7BsY1V3KlXypVY3qNOT+0cQRfW27I4roqrDZY
EenJbKh4R6O4Y+2Oo09Rr/yhuVpwUGnYIgZsSNcus2fUFLk7N+Pd0HTnUmuxH+VHqjXi382Z+Xzr
jyugfUCn+i6AHstjjhUR9p+B+o4FtyWNyzy27Uszq/JViBxTTBYZQAzH57Oo8+Tb8Pefxu+vGj+d
neGfNX53X/P8a9N8/frTwOjbT/3W89nw5AwWrB9G/v80fI76SdeAdSDQ0lCr89d/T4t08xMqLBX0
p2DhvTSK/54W6fIT46VF+e4wgf+7kTbS+t2+Eqcw9n6psrMkVurXfaUFDUoJByPfKz0VbrkllDuI
+zXMS8hKbUadRdqlJYbLVkzTKmswqGkNDGKLU3VXZZJMZMPHAUnbqp2aCkAFB1SyNumZvCAwG2M1
1CgrA3N8ysaxwswDj+/FCXJtL0o1XXWOQVkfBpL1lfXW5WW77/Um2BpcEJ7J87/SsH6siPDotlOv
qrR3WGwwto7NhpC1bJXmdpIiJCueJObNl7xusn03BjOAGXPTNZblqS0Cij6OgitM9PYun6L0DksW
djKutTZwMQUUT6HWVVvRK/Oh6dOlWBOm+QXpb0nAeIa4DFVlEByLemrvGa/YlyOrh5tuqIWXp9Y1
jhfnCBek8uwsCJ4Bi2Kp4xYjW7gjij7irPVjtd7WFnv+IQKugb7kuigLrJ45nCIYm1x2nPpXueUc
gjyBxDImZ4VyBjcqMFUETfY6RR1N1mJl3NYL/XaopLpSZynJCBibfdfMys5XZlolCHkHtmYlttIK
NTPiVpykanGszNAiWc9WFtY2W2WoxHItMJJfBn5mbGWpZRtRgeRndThfl71ojhYEfTfpxJ05ZuPr
RLe9bgZMmISaN9dzwnk8TGa6MbsCx1M54vuLYutLx/FV5tOzmjGC0kpu3a4PxJaQDf+ht6NiE8e+
+YaMPJnYKYr4GBg4EFK7BHo7jm22trO09yJGCjtu53pTmfQMk7rQOw1DuIENrameaucL2I7hPaCp
28xqPtqU6lm+5rnBl8GaIL2c4vIe11F8j2B8elEQB7CGJ73pqBC2emErXIkFbovQjZywXJcBrbMp
fNsLafkOvmrmV7rWF8d00O5D3KZgfHRZ7WyYX9djUQEsxD5wJbAZXcgqopopAYPVq4iO09p1Ctls
m5rsb0jWnUywx3VLqiM8xTgXCHHnsdY3oSztleCSXDoPke2mDq5OPjtw+xm2kCCdii6jRph74cUV
iThUIZE7ijk7KwqaCwNnSUg8zbE2xUuRVpZ/WenpGF5g+Xs0yQ65yfCh+YqtKfsm6qQvtmlLwWe5
vTPkzusspwr1pT/NVzPzhnPTCTt7ReNBhQE9God6290b5aifa7sLqYvSxLqTfsPSpe60NcEizmEo
LEGiot+kk1eiwr8pRyWLh1U09cGulFZS34t0kKS+gE5BsO+RM1dYB1zxdqNgMonhK3NQ8r5nfTlv
QAUzOsEU6Kuf57Aa2pVaKsGJfKHMegQhIqp63RiTdp2PTue/MZBtVsZC6+KEg30rFfQWFCl8cw2M
8w4WffSZUktWY58yIFJbJ/4CyXlSdnbeq/AQipT4DChfkIr6rkZ8vVQC8jgEmfMAtMZ4STQkQ8Aa
4UjutbBVezevhvGct5Z8Y9jQJluGBsjh0UbQCffQkdm9MWZx1rmR8Ctx0tVYPUZVu9Px4BBD3aRs
OVXCWbacffxGMspxxgqnQcKeBWBt2Fo5OYAtexIFSZtdFertBTF8huoVRY+OzRqtgLS/3LwaeyK3
jCV8S1XTntAdg/eYuYE/3aVLvFcNXqj+IBbhIs6cAfUbUWC5I6t9Ejk896Phe8ZHZpjodOiUmgi3
udXb2wLu5TknZWzGe2+5tWYUl+MSQuaXpbUphpZkMlyl1iJzx03rdUt4WRub4mCTZ2YswWY8q2Sc
aWCL1nVQ6MoG7BM45bSM16ZoZm0FBlFxyUDLUYYCUrZ7i4WXybTN+MhVE7pzARlCJ5EbMlIyygCt
BG0CELIuVd2smafXaqq+cEfVJ4arIEOtxTdADLPtCrVSb4NZ8zfg6Ihchu10LdGucznk6T4NrOaq
aG1lk5K2eehz1X8lk8pAA6V5jYXolaPT3zGXV58SS4s8Ikvtzz226cJtfVHuYqMaLyxAh0f0C7YL
sAlx8jDFVPM6zVxV9CcZjBtqO4mSVSX0tNVD7GBxD948poY/owiK1/Cutk2al/ezVbT7yey7rVbn
89YgDRFjkcbga24wigwpJHn4NuwH6lGQaq5zxMNkMjzGqcSj8PtvR0cakGKZRAbwoM+YFYAwI5pe
S7JTtyYvAEoGomD4YDLkaJzlkw4AmrvQcMoXghPbo2bN2lfmJ8XGaHFFJJqv7cym0h+BaJdr4RBP
XGpNsIkjGo06B0eXqEP10PEcHmnr67NB4MolIjs4ZiEZlXRi0bbSw/6UFMa8In3R3AFyfq5sGV1O
OE0ffcYzZFdrDv+RxqQSyBYaoE3KW5Hp6qmBDtSuIp78sxFb49YRZv2CxmpFIZ54Oi3sNeK4kaSs
zDb3GW0XFqlF3guH/8vQBGSWjJm6TiYy6EI1eGQZbtJQ0IWTA0m2kjLpKM+T2nZVTXkac18lgaCo
jmNO7IGuNAvmtQ4qb1RIWJA0xegTtPZeEV1re/icmBZKa1w7OH7dph9NZ1WhuFsxQsCZnQcClU22
CP9cNfkGjVW/MWSnru4BSqLHehEjtfwo6bKAm8WcBHWdEMyTQ28NrVu9ju2AK48dUBDeNSaBE9f/
LHb+F8OFznrmL+r78aX5ubb/+InfantH/wS9lDMIQtb3yNfv/lWVKl4XwqJGFhTWi7X1+0YH0yvG
DGEJEysGaCGWrL9tg4XxydYNg16BfTD6N6wbf2Ojw+b3l5UOSh1DYgEBAkNDofO7fl7p0A8rfVXw
zR+weT72irRcrulXexQpSdMK/A6FHIARyduNNdjHpin7J7OPq9uyUG4rtW4OHe5JUiyXU67olP3k
66a/7Ys4PFN2KC+dZeE9NQu12knbR5dOhRY0Z+IaJp3DNkooDRTmF9aeRBJbnBDKq8V9k1YCSKlC
jqS+hbNXlkf4KKpFyitOKFiu4IPajKg3n5TxDUHtKkOccqjr6j618xZuipWz4ziEzmgKNO6+066t
UAVaGKZSlIdWQmdm3pEnNk3DSPPirCPERNrBKiaQH1PQUDjNqKyxlUqSKrc8oSRuwE0m5BufWkSg
NSWC0vUIfJK+8sLCKF7i3LffAjOmDpsFi49qvWTY9ngkmuVaY3MSlywNUtlsEzRJF7aqz2Qrmg5X
Zqz9H3tnthy3kl3tJ4IjMQO3VYUaOLNIkaJuEJQoJmYk5gSe3h9K7v7PUXfI9n/tcMRxx+mWakJm
7tx7rW/RsZqwT3X7UZA8ES0ATJEZ1Rm8S7SvGgwZeZSV3R8zMJ3RJAL3bR5d7Hu2TI5plz7JoiCd
RA/ZbUOD4phZ00tWg+XJQDBtzDKUR7LkkgXMrExeU51SEsz4dmHl3dZOe51Ax3kle63awkN5sEuN
07UaQ6Zf0vvBzHjatMP0tmBf3VpNiPzdPkmdv+ixh68cmhlZJc53mRKDYgPje1qCgXk2c5gDNfwL
Yk1iv3w1HTo/gbFkVQfungQqpi9eYX0yOO2vl66mFssBcycN+fZD/1aX3VU51tWRyEoFTMXe4ZSE
Uz4DhlFKmICCl4dEljW5I/mLYtK9G+jqRHk5/oRU4N2W3hI/TCEYIkx9BoX2qr6z411O9+TgjA7N
8IUSPcNRO44wiiQEEho1Y3JDqGB7G/STFTFRFycgU+m+0gtx9obkxrm6qWGajIcSz+l3QgH1lWbk
GKnGNc5SzQ48J/kztuP63jUIYehT/YTttECIQIFepSo9VqAjAaMwv7frmSqncod9T6rziX0h2bet
Fe4JwqMrlRjhYfSmn6SVQD9OMPzE7B0bBGhpRZBD+r3m0rsdXaLQpASAEQoCzesa9nRX9fPWXQyP
4LexiOCnIBOw9LPpVmJDas2LUcSnZamIzuhQprm98QoJVwBN1tlV0uB5gmyaftpAWr4Ni09vDOFe
Tq3OSdZ4Dkxekd+UYz5ce17Pih/aoNnZzmLg2vEQgo9BYJIo4weAndtspHc1Y6k4En02nJmQTv5T
4eTqAdQgCU1NjNVF4SnY09AOojWrljEFKTucaZzwvTAXeSB5xEKEJ1uclXbPq/FgQRhC8/djKBp7
K+JxfMB8AJR55LGQ4YibN9B6/mgUm2okfWe+Gvq0QsRPimN46Hm0NDB0T+htw7vNgUZM/afZAEdl
Ihcz19bDkHzOWRey1qawYdgiQMnfIYLs3gBbTsy6EidZ9uZYiuukCkuMXNilk8awDsLCldHk6MDm
jPzSpGaX0EgOa8FMwKX3j3x6kQA8GjsCAgQAWcaEyQbLV2064QvREbC/M+OdJfVqLakgqpP4oLJh
Umc0zl0mIGO3hZVdV0b6AaC83aWWSl/KNoND4yk3vUW5N0KpGhbwmGaJMrGMv8ATyuFhhDZDS6eo
r8wQBJxvjzcjM/IzAiLjKXc6/90q3XQn87BZbwbA9QcJSncD+ol0qrrSe4Y68KXx1kd93DPV6fse
G3NSY2xJq31tiJmmBqsWkb/3SHSPvY8bcN0MKBMUKOMDxLU0SufuOJn4ieEpA+hogiXY4DOoiBic
38ghdPGRlOGP1gLJSxE0bbrcHo920H/15hUDIoQRWfZ4wgscwGFjrsbtSvXI1h3qaKM3rufBTfbB
Ch6pxBJGqtYodWSw8ktM9oNgvkthwtwvhhhv55To3GoeSDmvIJDoLmNp+dYQgSGRB4xcmouZFWwp
zYcN4MXDbEiU13Z/Gw7sWqi1ESDBGNyKXlcn/MUEBEygE6Q5nYeAkIU8YOQPozRfMxZD3Fv6YJDs
c2qJMWBypmlieWH5Y14JMMJAhD2sVBjK8oZZ1YqKQd7UPUPbI9omQFfaQIPcdX1zgs4PHc9Qn7rx
v5SEWEUL5oC96FS6pQeybA0HA1JS6WQ/4OK6MvLmgznXLe3kAVRYUWyWaZ0qWX51j3yM7EPND1uJ
GarvSr9ZkJkcDQRum0ZVjFFQfmwDSXsNrzbk4Tzjhlrm7HeN921ZyToVVT7Xl/6bVef5tavimE5V
VWxie5oRp2fmDc9AdwBqQGpvnn8OXhHutVq+ScXfml9gPtjWY5j5JlGiY8bWn4dEKShz2oqCu0Sc
W/E2WXlAkxOMHO4W3C0h30DhfDJR+un0abEvXAqGUTuvZTskBL50zUsR8FctrdNuFKO1z3Zw0P52
2DEdNlHIGsCJarfIHkOrVidxwRbl2CAnaEZDGYsdm2nNrp2Or8Fcc2D09kq9B2cnGS5nGq/l4KXF
d2tFJZUrNGlwSm+fEf+wBWlT7dHZljcotqeon8EJj/b8vUtiIgUwVEG05z0QcpZHgqHYSyes5SG3
QVVwmoaYMxJ/0BVfmOLtj8i53lj2ec/QtgqeG9/lz9qCaMohPnmFnrboWSW8hWJ6cEngevMz74kE
vwkpnLxzrLo72kMgSVVNMoW/KOaLRrvhfEGFMG2JhWrBcgWRs8SexY3Kl/zS4wSHbEVipd6IwEXW
FsN1XTFC53deaVL1/WgugBMWDc9au8G3Ke/E2wCKK1Nxf79AEM6icUzGY6Z6+94tvRGRSwZyGV5I
P4ICIuaXHhiNRNfliRDluQlC94y9qhNbdk2DEsNS1tZ1uuKza23y/Fiokt8U11a9mf3WOyhluiyZ
ConNkSHWMmxBkHk73PRP2EHJMu/FTcD0/2vnheJ7JZurYkpi8Bx1IreNtD8K+tOM2VPrB/Q4o9wu
QGjyjZEO+qSmFdWW5kk27GDH6x9ihbpBowfvNgF6i9k8b0eS+A5h5T2Awrwm9qEnr5rjQB/R9mY8
zt7of8TSJ9zC6vz7sHfTV0KaHeKaU3cH/7CIXDgjmA5ggO9AFJQRSSb1ubUdMoNJY+3udG4FaCni
Giphrwa4S23QlzsadYDyVmSehKS/j31QemuLKlK8L/ojnnEgHz0uDxgE0ld2s/yVI274WkxaPNG/
JmQu89OTcCcq3rjxrppqpCecYjciAxxf9Iu0UpxvozHT11uS9gpfCgsiEVMewQEOSQMAKJiUmsgD
7VTEUI9SRDDV28cePsWrCJbhw0VrfwRNH17XWdbfO9Bsv9S225JC0tVZv7Mbb5eXLpREqisMEi3R
ZhnXh460XpMddss9aQh3S6hsbBWFmscozVgP14hvS3rEK6ZxIgzS+yrzFeE4BgRPAZpxQhZiC+hx
bj2UPU7ueHSG8uRt9CePRp8/PBVLBV8XJqZxW1Q6faP9Xe2ZDpQrvkQXKHoqAeI5k8HGcXJSa7uV
VinISX6kKVMddcn2ipH9aSqpjRmrD9+rlXtpJD6O2H6R1+2FjHmBZPblWD4jX8djI3zrMK00zWzl
as4lvdBaNsVWGUuBxKolwW5aeZyI3dqWIHWEWhny9WjMzOGmrJZh41gZsH1fywdL2fF8Dvysre+1
TLS7C6UWjQc9m6ETxUKJBGLuyHsbLIQ+H5SbKYP4Te43k/ME0hrqDdvYjEK27Y5ZmJThZsrmcbku
tGNsvS4zIzipVUv+csI+iiuRwBoIqcc+8dxXC/0sztlJKv/Y5qzF7wAH4p2gZSZv0nFMSdOdRZvh
BpQTaBcCTba54TNWSvq2vhl7Qx0HMgvPuum5C5jEXC4uzKGxJ5Ub7YQ6tTyTu6G30xuVuek2tgb/
swTa8UNUqyCmTZGjHJjOPHd5GKdvwA3g8jjhhIqAQJigWxaUCPBsftaBkkdvgGYE5588u4a2+MuS
TSJCk7s4UdgV+b6jG/kuKKyvJ1q+m4L7ce0TXF7z114tVtOTy5Iqkgqd8jxNpnsFHXvaWpBydm5i
QjU3k9KOZI6npRYx1UFDmKDOYcK0cGPuHKehjc97/NJRRUYok0Jyhs0skpx1FOfgKrXVkuVQ+Ce0
HOOu5uJ+7mUa7ttcWO8uFJJjmbdqE+fsTEUNr81P6+SQSnvctbW7glkItoeAk0zfixDSK0jJe1sn
4QdsqvuRdwKUgAh7ZVnzsTGLhlJqkDe4oAO9YUS4isW8Zq9C7UbNGjJV8VCKDeRNjOVxmUQ4GhNu
I0b+raOm39ShXx6NNLZB3XGSVJNXATQpmHIbwphB09n2nhA4ulhkON339jKf1ZQcB6SItzpHK+MC
X2qpwI0iKuYk+amU59zGcZqy0TYSuZrB2u3Y+IkFQLmUFNulLcAg4nnn0JnmRzrx4d2oJRmkSBmO
uZe6ESo0Nsyurq9SYT4EQQkqquvI7R5WaKaP6rMCIb+yiprgLgfMsqU3mEcmaUCbrCD06NLptqeu
QpyYJuWbobo30KdMWWiIO642yWFU44fQHKwBEIjTXEJnN7l4rk1U2Pe6kis8F+1X5ktv5y3Fuxva
STTya22sSn9VAZcIGezmpfmosuJrl43r8zaIOhr6KkeAaduRB4xsg201vgI+wAQCzu2mJMJqS81s
iu0a3FRELfhP0lw04bbMTHhaOv9gitzfWi291ULK/IH+gxC7gZDCIBqVGO+6nno7E4yTmrX9o4NO
ncKmKaJlGgk2zwLxc6q4opEaMR5Lpx92k9FYj1nv0xFQLXkZur/ySRfdiCD3SXuCZpTM6oSoreEA
NnBn++XIbDCRe5k237mvUYrNFR4iZ8nKEwGrY76VWIlfEQ91G/o9tzZq4BdKqWfyMkjZbHv/OvGQ
Hjd6oXCsk1M8LauMZjDaXTUO30KzgZ4x25sks14qgy0vG2H5KK8NtpNrB69AgEqCFloErCIY8a3G
7jORw8T9Lbl1Xc3JTWpUbz3Q/uPcJU+tB0SNnXQ/zVRHlVTVU1JbbzTrC7QzlfNBcE0Ljh2TtDLK
F+0H9qdSpbHsZRWA7KHrQfGt1YAayyvPwdzD/6llZu56FcTfRjGgaNLjCH8gnKdzA8kVSVwQo9ai
ATHt3Q5bJsU/chin0GAjBzs8488HCKBsl/lPBsl3QA6U9AYroYw8kbdXyFwA1KdSc9WJd/xUyr/N
cY7dj55Dk8DMjXpjLXlK1poFNjgaA+xQ0SASdQc7JjjxH/iv8ir4tKR1djICS/MgTa5CJfKr2eVw
Ne3pBwkjjMYJ2pBEGK2KIz8rsTnoqyX1c5a6+dJyJG0LE5DzYK29QFUhWQkHEjxNDyEXEXaI5gCu
4YJ0tgTVsSV4uh2nIzitoz8232SwXOGaph+fKpRb0riNQ7SVS+E2EVjUK2UCMJ/s3I/83CuulEv7
D1Zlt60o9WF/YqaNCXhu5fgYZt0HU2ee+Hh2EfVWj40Df5LGjE/+FlBf3+iTA3cXGohLadxPlvMK
2qy77mND7aaWACRZ2NUhEUpGaV2aR51xOWvdoTtVWADpXPQ1jXz3A+Ff+DgYgjZcDMAzqedvOZGq
W6uf7T0jT/g1vf09dkfzaQpI+/A0ulrs8fX00+388Ym9D9im57ZbXzTDVdvQjAJBh97BcG6LNjDo
s6SpFbUiz4+hV90S/AP5bLEdeBHpFKJZxUaOnEgk+VXD+WiGS73P01m9d2ZdE43q2OUuN5blBxRS
BvLmnBvvNey4e1LXCK/lwGthUPv6GORZewMv0NqiOsmSnU4l0ikQg3Y5z9+ps1haUpXvKcqp+3qy
Y8BSyfDDSL1PpMUzATuJQUIPbejHRTvEHKX+VG1VKibm7u7wQBC2s9y1OgBpMfllfaALWqKQ6Jmn
gDv29madmj5S3lTvFJ4CJujLrIBDY6pzRGzcEfvrjsTQdnBu4vF5lu4XKgT3qYklcLBm7o+sA4Ti
bYcKLwxeJtJ+NiqprCcpEI91iX0fmF38Xmr4KFkZk99HrEi6K7ikG9eTRVFzwwCu2zSkMVxTQ/R6
L722BsKTesOVU7H/bLxeqOwgY2y2NIlAtE30wqhpSs/cVFxuKO8IqXG3vle3L61ymuumCQLQybUf
is0g6PHNa77NzL7wBrIttO/QmolnyH2mtwuaYXkdMIlvWMaEgNk0qBniVXN3aw9quPF5ehoG4RNQ
3KZKQdMq1e44sAB6tYOkYprxRJtWj9Oo7ddKiF3mrcw9/5vTJgFLe8j6owoARTaGbihaAweKrDSK
EeCCrZ/cQfU0n0ROwBPXsIBfwghfiouwOoFUvatkLPWOntp8nnNs4VubhRYtzcof9jsu3pq88y0l
aKl2o60+J8rriBHB45rUhdjNE1cKO8TOVcN0kGncPGo5Wq9ZRgW+wzVTcl93zYeuqSEKYrcIzp3b
cp6yl9UPBXj4V8NJhysb7OWwKZmu3baz0b/myhB3opzmg6VwS3N57exHlAX+OWTGjw7RjMNrw0is
78Sp5Fd9F4xPlrUad7U1sErrim11U7oB2NugSxCiux0aDn+CGEQiFF3Bjd3iSb6jw7+yJsPWLkCC
WLO7773J5ZcuyVnuW0kkcd49LLJjPsiIzgJ8WetnsfjyKkMDsa2KZP4sgKy9kSRJobZ4jA/pdLT4
zzG0bGSWNq+DR/bwZHDqytrhMOOR2nHZSSMhOyLnDHTlG1qj122s/TV1u48UQ9AbZVZVR2Vvipsa
G/aXPqvIdPR0Wu5wMDhbr3VitpPeeFR5o+6w/wfHkvCGqBsXdYCJ5GxtlfOUGO3U3wbQKr7SvTU4
xCb1LKjvbtq6mfZDT/VPO9OnS2MkZyTb4zYIJdg7ZhlbqbrydujDH8ZoogwxS3DvidvvjHkxb8Ee
uFs7AxaQNvapTszgAbaUPk2zO155ho9NHxg/IQHcOgYqxi395vaqS8LhFmJzfhN44fcq0GY0xiBY
smB+l3MJas+BdxqTNp5szLikV9bOLwQVxHsfbmqkLAbYBg/6IRlVtx3b2TrlXU3Pps6r2aLRtuwS
W5s7hEH+hvRCalmxtG9p4cxbrgrLEQYo5ATfRKYZ+DV9YDMsil3lWmNx1m6CKinhsMncVSiO0Ce/
MfxmN7mMb+ixmlQadbI3kd+TrEaGeb7w70X82Nl6vp/6ij7wmL+EnfXVlmzWCCaiFJP7jk7Je0gC
z4akjnQ3TYncdUYhdhVYjL1l5s5xIgIJsOF5CRRXBcd1MR0T5iDlcg8YHrVE1ryqrskePInxw7CO
FFb9YVyc8ZuhGYNY8KJtLKt7sVAha8zsBzVyUCPVfi9JV3uchuYRN00xb0QdrHli60UwKYx7RIkk
MAqMUw2IwhsIQB+YEYfbC2ezZf/fpIzBaPQAiOontLSy1DejUhqEWPP6f2Pr/9HY2kEb/ydZ6pf+
Pfnb1PrXH/ivqTUZMfiURUDz6x+2wX9Sl03nP4QH/Ai+qLNilxlN/8PDjNkQu7MZrL7m/xpX2/5/
AHbDTOuaa3LNGpn8vxhXXygofzP84kqyhQ1+cJ1Ue79HXuHWJdhjDuZbAoMN8tYDzE7zvvQmdFil
Y59yTdgEPViprhnL4OyaZxTxCO8IC6zaY0vAwirAhukwDGGEKUWfk3l2H9hlO5R/daHTGE6tPYmB
u05Zek48nQ1/1hVXl3AMQucLlVJY0pkoofl6cho5hEURG/dhyYziqm4zOo3o9cw6+LQVEenDccLV
qceT9AeYmqcY+HsGfi1oxic18iU/GRXyuEg5ieVEMptahCkXC2+QU5QJXpZjXjEjlKWFVEU6ywxG
oCQSd5iK9C4uy4Q2HhvZdqq8+LkqLVCucF6PfCjYaeAOv0/QUZ6DzKFAAIGaIU2EBKvpUpIjKPf4
o4f30ATR3nYlgs2U2nTroVbdhjXGYx+axILe/SrD6uD6nEs54x9QcmJsri2K5MrcZuy8d4nMR+Ok
p5rmcI4heX4yZnNY6JXLPFsnLcq1/IMFrnmA1y7qvjmaQsbmKp9hgJ7rM0T6tL1VYIkR7XLkWjBt
Tv+3I/yPdgTK+T+S2F/fcWTiXvk7jd3+9cf+sS9AYwclw3DABQxGd5XF/w81CzT2X4D2dY3/c0tg
HxFMiiB5ut4lM/2fO4Pj4nR24dLg3/cdBxf0/2Zn4CX+Ykx2ApfeoRmabAyoWCyk9H9XsYAtX9ML
B0aMY4HrqMLi99iCj/HIN2m6b3/ZKv8N4mD9y/7fLnR5MYg6K/4tdKA1XbAEf8HqSFc7hZ/0zmNi
zOqtcsjenPsxfAEww5EMFAJOmfCd93DM2uP/x0vju2Zv9iDCrcL/v6KoUiM3dU/H8RGBOy+Nuy2M
xnlCXeYPHuJRCiDEEaIlagXKJ9a3P7/8+tf//ZOjE7JAbhEozg/3+8tbdiqrMCvsx4IEFGZ/xggO
WvTDoq7Sen05XaJT+/NrWn/HCq1fNy/Ko+JwtnhYIVYF01++7kpV8SCJt3h0gSo8V2g9TxaqjmZP
ZkD4ono6mwRM8uKDOYDaT/qh//AUnr6CaBV723ir+c+XxNN0uN7iaFkW591jhLoGc43CvB6J+zN3
KQEVxaZD484FF5WNvf3z52Bt/Mt358H8cD0oc+sZ9vePEUyBPWg/sR7NgXtTPoB/g/CQ633QafMZ
rmh9rXPcyH9+1b/TA399eR6cLA+FBS8c/vbAYNn0M+225mNmjuYzHVukln6VfIpMc/EyF312HWXe
MdNFFjQTRXv48+v/68L0bTOgN4a2mufm97UyhmFFtoE2yd/w9DldFwytH+J9xsa8+/NLmf/mQbHN
kJUVkEoJX++3TSCe/b4SYjAfnTTUZ4P7fb4nqwW1ZGzb3QfBBM77CMqD1Skwnit/YrEYKEYJb6Dr
/+d38+8+OCBjdktOa5QTvz21FoCQsBGxeBz6hkXiEBpW33D7FuMmrUiS/POr/btFsjqIWJf8n/8v
jDpTZSI17NF6bDtujTQwi2WLthi/HGG414hBHBqVXU3LIeUpDwl0vSvHUK/eMezgNPGX+trwRn0m
L5uZGBMFfND5GEZmT/WUJGMz8bdmrDIuwrgUyMHEC/rnD3HBgv62vfgWvx+EGhezX/DbEskKGQ8B
QrLHGDdMs1/8tiUQjOcGy4d6a1vwkfDu2fdmvsCSJktEbgtwRJLMmyOsO3Tyae40BKBPC/1YMxbd
R9AKff7z+/w3u6CPlREJJuDUf8XOGPQFRmKSzEeQB3whl6/ZVK16M0VsPjdF+9892esJ+re9wxMu
TzVnLl4v5KK/czfKXlqZyOfucVJ2fe32pftOysX6DxtM/yBs/dDaHtO6OI3jNhJjhi+TYK/wKR1W
f4Fdzf2HXY886YIdQBgsgtR22DjXZ+LyFQHm5/BCGB7edDBprmfTxsoIOOZkcVWG+z7U/w0wjk/w
+8fik/A72zy5Fsyq36GHC2GxfkNkxCO5Bsz71by0u4z463scKvTsKvQBE/EHI7NgyyWiAdU+WXv7
kCSMbAMt0RbbWSvK7cxCKVP2/n685DUkXkfET2VKJgCYPBjpI7NEGiOSyfhCg172O+HXNcH0lwgI
sCdJtyOBg5WRdeRDcASsURGrgMoJVPVIel9yHXRldmOVQX03ZmAd0GW2cPSgBROsNPv5vVnPxQ+R
d+YOJSMdI4sMQMX7G5OPGY6Xd9XPSbVLe87vKxG68D4bO1MPzSXfgikctFSyocTO9ZOg2Yy+b6iX
oSqyaWfHvv8UAhgUYM1Iltm01tjA8XclURKhF86AhHor+A64jPlGVXZ9flxQvaN7HQanPVmgHIxT
HJjOjSUHxulqjK8EHkJIDqOJDoJ8yPYRbiYRHpnbVy4yDwtTXZlIpR58WRYMwUIniXdBxk1LAu94
UTnPiI+GkrCDGu1sA7hMRpQGYeSbPY4mXEXuO4I5yoQqYLehBGQjHhWruUtn/tjsd0Wyi206ruBt
C8Z4JkEeN8yM8oGT2aQDpJiADoL4EfuSReLZdXNDSggJJRJKF3ElKtXBCSVvcjeC+v4RIKhE8Wcl
0J7SrN0BcZf4551234Jv5vao3iYhlq9mFwAiRw6wg3ZP36+va3rSTXfwQyvec5Wqv+EScL9iR3Hx
1avkgwdF/5RDnGEsJ496JwZ+nm0S99WhlcqF1uaPWx6sUti4gyqtEbDhG9iAf/5wGqZympuWejbc
IM2vxyroYBFUFTzDZ38kgSNEfANg3d+VfhmAYOnJjFhb1I4bxhb/H52QBfGPZB0D7jYklBkODrEK
ofpqJKNn83bzjP7L3MxlsDfEWvwsLlF8ec43Xa0EdCHhB7HbG857Q2oE6TLFSgopZVx80UbHLzbH
PYfCPNsDcrdwjf+o2SvSmacSkJfJYepUDX8HTh/1FuJb45ZoLvyoKDKNrRBtsJvCicerkgwkMZGw
ZacOyiM/IM9smT3nPXYnICepoF4lbJLdqJzAX8dL+DJZVvfRLSvNYSBDxHDYh3yn5JLegvHeNKzQ
gMxZm78egABvjhtHfU1ZF78McDCQ85b1dV7l1nMDO5j/UV2EN32P1Qqhqo/urHDCUu5Ms+ffSLAP
HQYqCh8L7SDZZD79uX3g8uW0Fif1hvg2/hcthKA7OtRsMciughvZlOFN6Nf6bP0KQjHYUS97JDUc
oe0uh6ifNS2j6aD7aML1q1ydZc9dN/AfL++2ZKaeMXp09ENN2WkBLEnnh+ZSi+QFg7n7iik+BP3R
vAPjTcqiQ2U4W5MJ9wLpomVl83lIuW7YRWYBU7I4nnutpt28Vo8gxNx3s5z5UCxJXilPxu4D0bo+
w4LsPmhxMsaQxNidRD6675dARpou3YcqOG2bUDZvZAlS/eq0m8+XQmHJGxLYmSd7v3woWVfw0za8
GVxG2YdjFz6hML5N27ZZe+2oZrZeHWPMQWBc3/AY8dtZ67slIYGDp6vbI9np+iwyQRFegwaKXDNX
byiuOc3nHM5SFFshVXq3gIEaayjwp6Zreeco46mgiB6Z9U1jtAzhLwUO89Mwypes//h1+bHX0mfO
QkaR8N4cBHpoHYlfUkwobyd3Dm4ShNXviU/cy4FjhzeoLDy7m8Copgx+gxl/By3Fi1eXJWTGbqb3
Iz0TyiBOHrJ+psfAmbqPIuz4jRRhlsiJu48Q/Xgbwapgb6vXqwo4o/RgziaFAV2tk8cvfQcOyj/x
ceprhGzeGS0a8kkjKXi3yGbb4zRx4qJ3py7HGHEnEJ+hhiTvoI1QEGpiE7N5uFUTeZF06SHmA1sl
KGZDZkFgR7T1eDMxGUqbHh0G/zSDEJF+6j9nOdHGUd+I9IDXlmcE0YT7TnYn3ynsJj7/ZROA/azP
UPL4VgocgDdka9mnBkL2tfLWly+nPthCH6IcQ2f7ljFOvA4lvyrlfnNsYptfFcYLqUUc5HwPEyVo
WKXxi5HM+kHP0ntHpsZ6BXuNNTxFnr6TLiu+bTveyeVJhJ9kIrVJ2QJckxo9MhE5k5MpG8wjoY6t
6RTU6w+UNfD491YdN8eyxSKWIjBj5sV1tAPg0VMUWcHK/bKwaz5BCXTf7Swzny0j4A5AJ5ujCXjP
80SyJJG71ortYp8PC4LFQvXmSUX13piTfrh8Qk4iauQOh8emrQGhXi68y2Sot4Ww7WcymREpsHWL
zcSV9nlo+JfM9/hZ+rVKW0hZK35VjJdjc14ET5QqiCSxg4TPvrgK2qgVGLCCrHLXDgM3mfVba9Wo
w102mcWya9e3k3h8ijyNnXeFBsomQkJC2MorltUyY3Dw7cXG4I4keuN2ku2IxMWUeUjA7ph0LVnL
CY88Bl7ajOckjT07msjeOs4pjMLIhVHqnnVLVDTKHYeuqtEK992BT0KcVxqHL9XqVi2KwTnlAIfq
CHjAVODV8PjTxZBYzZMJJJlHJM75ognGMO8AKa17n7Yy41BLk02eUkSuV3Jm1xjRS56Jyxfway9a
L+5jZrEvrBtrK31OnMuzy5yRY033qj1qP52/g6+KHy/Pp4OS4wAuig5j1Tj5rT8EPCKBICTDcfPx
KpEzNr5fDwSKveBT+QiftmU7tkcjIyqqWO280qOXcnkqPJ2zKNAYm3ewGlnITWXegc/mS8g7I623
5J6ahC64FTsRgSLG1m8smhCgp9OFfEo+kDGVPH0MqAljcSb+u5lCqN1x9zTvTIePwCNnPrsJ5KKd
WUhWlh83nDA+uL99rXhohqxmt7dT896lz/vITZ2HWhBzO2x7HE+o/VhfTt4T7ArEiS8brcJ6fGOs
hV6Aoo5mEAcQHh1pz+STjT2bQi3bMd43RhCyXQ3ru80GOLKR3cy8Lv4VfS5np/U2iqvaS6hnCj+X
aROCwJEZ42Q5vbGjpaxRjVELLU+jGaT62A9jldybK07gVLGN3iFq5124Qc8rYA3iaRdmvLTPvTtQ
hEgjD1/EanOusJDzef1wenCQiTwNgS7v8a7+SIzY2OboNo4u2Ycbv2Vnn3KZfUoU0Rt/TbWwcfrk
27G2WcCa4xHnKSfSnCK66Wl5hlQos/eSZzPfc6r4QWsXDxnh9Zm9F1UAlko2sGmSUZcnTKvZre10
prnl1CxP3Oz1sWK6BXVFqQolul1/hrqgXvAszWZIkUlKXWehkda668VVs27+V6gcaUSGSUJNNTjE
plgFlmKjtujC0PAaYNXFk/EkM2bN27ZU/LMJTb4k2130Ax1AUolsCFF4O9mXmpEap1xLuiYJ9DmX
kH4KpnLbYR1pXC7KecFTMNkhSzVMGoKZRcvbixefZhMi9mnHLIN3qi+HSYzN+I3uf53jKQrZkvJQ
hVG2nuEmAs2XGHA3/NL17iwFmSMkTGSKLa9nT6s97cdkU+v2iJslvElD6ZwmFZp3Urvhi2n03Qf4
pGCHptY5cQfjd608i/MTtQRPaynZrRZU1c8jr7y97JthlrM5hhyY0WVSYxVrvaniMLgpW4Sku5hZ
yfOkHfWWI2nf1D37XtuwhPqChyeNkZUZNRH1q/cO6zfq2S13u+RoMYP96Yye6LAfDKy4fmU6uDk0
QuNXhdHQIzE4mUuETs7J9xfhn7iw6f4IehpNFZamQ913wx7fIK6PoOvdd5Ev5jPOJlp2bsiuRJ+H
r8TPDI4N9PPcJEqPg8UbZ+85oWONWN63Twpx4F27yHU7uJTMLqhHT1oaHw5u473MSz+IvLm39rxy
8gxNQX8hX2a5SZB/fUHene86Vgi7M7edZc+BuIqovBLR5uwo46G9JP1RTpP6Z7c2edzSNX4MynY/
snBYfiL4GzHa6Y5yeyoY3kOcvTZVJ27MNUKwWMMEV5toizpqzRhsyO+BcVfr5sq1dXpHOFWwk5mX
vpaql08eNb7eDuV/snceXXUr67r+K3ecvtaQVErVuI0zMxgwYMChowEGlFMp69ffp8DrLjPZB499
2ruxAmZ6SipV+MIbUHXItHMhoo3zhRR1eBsbfvazama+CZ4ZJoeg6TA8XF7MD3OspiwNvodOpOTg
fX+pzvxHiugPUkQI9Oh6/P/stXu4H++T5Peu76+/8nd3x3X+wtvApFjpUrWkTv1Pd8cz/7IdT3dp
EHXnI5Ref3V9bfsvxAootUNZd+giB1SgfzV/reAvSSUDICq4dRwB5L/X4jmqFhEjQX0kz7I9uh+U
33SR7Lc+AAWLHOppZH+Bg1xTeVmKFr6MxX2ul5zErHaoYsRJrn4icGffxHFmXNuymfelQ9kZ7CA2
3Xk7Af02w3zcGJ617tBD3roTmSogWL7HMyJkm0mXk8tUTTVcD04/wChTtoMgRJPWSuWZbaCzGsty
RGAym/eVPWfXSyqWg0QvAn0Ro3/S3WkFJXB0PhsTgqxTmdPljNtuRNqonu99EYPnjGKGbR1HOklV
mVp2fm6y0majfujtOL3H+Xa+RPnH2pBmzd9ntSiKZBHwXYFD+NOgImtloyhzEtmmdYXfy5XObil0
5K1926N7kP1Blf+ILE6/H4Fy3Gl4q/S+AktLUv3+CorFcVIjbL0vixLyxIUVCoRmIkiQFbBvomeg
+qvELuQl0Hj7rByhGaxqL4BEnWTmgPYrGo6+71YnsHEGvKDc+MLmdHy0ksz4WjZuSz/emKC9pJiJ
uB3FjiDu8rs8BwkLPaQmoBXV5yBQt2ToSOTW4xkKmzZ6TTbUSvmYNl7z8NsiuXwtP//uZaXJ9r8X
XyGLmL6ewKAhTPpQx73FmhoRSjNAfp2qCL9b+u1HVWV9s2xyeMM31QlxhDpB0KbbOjH991VhsDu3
Il3Opx7TthrF1WSFkNX0OQJjihyOcL+EM//XCNt+ApBg4eRjj59jenhnApmOSzcI78Bt23sJ2h0j
snHACTo3D0k5gj01lLHPBk1lQnETVk3BnBaoznwyF/FYev0ZulMWoVjoHuaAhsDKAYSPdW22nTC7
2Jq1jHdu8j2vZXoKI3D8CaoCSFAHmrdWiBv7cw5YoiMTCqn8EzBCS04wEWVRZhf+QOUrp/pzyISG
0qYKYJby2g2RsosnBKK9gCgmPC9eTPH8VO6BTNlrO8FU0C/JT0BTYHEGuik9x52wOZuD3P46d2X9
FORNgdIsUTJ8ZZdcEuSBtSvjtj3Q70w+5V1nnoc6HQpKazjnGOfhbNGTcjTxkoLGivHgXpzIvjao
tH5uO4sBtQE54O++HEZXr000BWgTj+1XJ26bBxll0ZnjKLk2o2n6Q0vKfbtnufRpganQ7UMsW/Iu
pZZX+23PQh0yDKPBN65j5F2uOtmXe+QU8jtMJ1HD9nu5Jn5k7qhq+QmndFm3XVvDjRjn+DEFqHJR
Izd12nRm89UHqLwhXzf3TVB/ox6bbZreK26Lhm/JBvILrRtT7nPe/VmlhT/NLloQQoqmLcUx+3rC
3hF4NrJYyAUZ8zkFXWDJSCPuBuRp9IaKrZFy687aQgO3t4nZN3znNEwXKquWq5dpW6cQ/2E6zueq
ca0zq65CIorA/BYYRftVkrN/pcnYXKBGwPEOw4huqkCA+QHg6L5BYJiCDapMYGH73ts7pEz+Ngti
vLLNppq3Hy9dWzeM/mko6eEHXRCgsOHR+wTSqZf2b8M/Nth7RIsKr21Ve8amo8MM6asxvqSL5Aks
hKXWXtMaN+mcALNxaSbU57gfxtM+IGyZV4I12K/svAlPAwqa99gCIeMrm7GO1iAzw+/KIVLDESm3
TvDjNv7QEftXD+Do49UCNYAZqns0f8ola8EpRv517i3dlpIIjvF1FCF4Rg6pyf2oYTUUA1zbY4sp
Y9eAGFLW9wSk7idr9MJn1p7QZY3qXky+deaN+DXFNh5EuwaCwQ2lO5KCGEpKsPp48F/O46PBRyne
R2EEL0Cbjt7R4BcQsBZndK+r3nVpR7Vt+MxsRmJPURi8Q9N8OUeYbvqc+0O57yh8A3csSw+mSDKc
4jUHaVna6iR3R3VS+Y1x06FPtJcjnN61wtbn8xK0yRnCTtPlWEjUPLp2bJ8HjgleUeI8tOHYn5jY
WqNi3JBU9c6YlXt/8NUawhg2rTZEqQ5BiK82hd6DERjBaZs0MNtpZ+/yVkS7GjP278pDbEmNQ4gG
eay2S+mXqLXa9vRkRRjjwXl2UF9qa9vaLqKWUACyB6ugxhmLskFJoa5PsH4Ov5c+S52YgKRRLz3M
GKJHFVLA33oZf9hTiTldJmVfA6qe+02RigESbBM/mjWm3eD4w+/MvOHJQb2dHUQPTeqHpxDtkV4x
NfzCwebtuk5wupohYt9gebFEKwdl4G9+kf4UVUEZFSbgSTYi36toI8EIz+2zeBpb+k75dIEGCWfJ
xxOBIPF4GUoMOkxpIb73Eg4ehQ3s1UVPrtBcx7BA/PVsssBWL3szhNNmP4dNvPapY1JZoruyIxSr
7z27W64WeDDZNipalLYaH3hpmp822EKNq7kwE1J+I00KQK3lroNNx3K1fPNhHs38lu2/e7BHZ3jq
E98xNpgcFmjjxQE1JZjK+O8gErMtfFxgNUGVykEu8MvdIYuPJL5civ4QRMYEB6tG1t4pbsG1WYK7
bGe8F22EXRvPuELAex43bW/2jw3g3SvmVwzXrqkOk7W0e4dVe4Bhq0NO/V7Rju2+4t59cI1smDcT
lc+tFPNXi8LCRlSBQNxpxtAWwle5J6tmsqY2qrQexnQ/Be2QjRqG7LSyUvOwyHxGF00sKOo3Nmrp
9hQ6co3KdXzHOZDctUaqCf31KIJVhbTNVwD9clnlWeNFBxI0c1oXgt1g1cY0uAwcaK6RptcBDhWW
UzOYOKowWN0oUMuUkeK+23YIbZk8bsaWl1ctA9WOMOpRbUDxGfSIvYTYVrWOA+zQKm+iqGtPQhN+
LcZrqXiIRYi3XGR5dfbJ6DD3bYAKX1HKgMi3RI35UMBajCjxYX80s7NrFttinUXuCN2IiYCC2kil
2XBwhV4DLRPfLDpUAfOpX64o3sGKsEC7XCtiywOianR8W0iez3TQgpOgXwzqkhAecJ0MLRpIahm3
zjBIUnovQQ8P/WooG7RzVrQCBSy7SG06SPDGCuECc4OhRf7s++N1VzUUUl3C1nA1ZsiM5WNWXPgw
Vi5tbMjWHAbwOVo5L1cvC+k/me2fMltwFr9tOe/MVf47p5t4/yaxffkbf+e1tvyLihoEAIQGTYfF
8ndeS9r6FzIWwJ0B8UEY98hdf6W1+KCDf+DjoBZes+H/n9a6/ApRL34rWHMkt/+WqYpOnX+LUfTt
UOmFvuJZoKkJWDTa5LcYJfCHuSh603mKzaVOn4EvhsIE028bDWbOXWrPdwBjkm7XzlgrUcmdXffn
FOZ1eYY4VdXYu9pwOMMzdFshGbAMTGK/IEdW71aZhYFts3Jqb/FWGHqQa6I1MTQO2ug5duKkBWnf
2p8t3699uLYmDJJbEHR0mnKK9UCJnFkmNpbDGCQEe5R3k8ZdTUnqSsW8n1Cg3ZVD2iIwAk8ypPH3
24u8fJ98aSucN6PDsSE02ZB/sC1CnuHt6EAntyi+Le5T3Y4D1bUi8mNUxZUjRHYuI1dyyclKyuK5
8VQy3zgaFKjWdtwrnqe0xmi6/fiWjmIyJB58X6J567iB6wmKGke3xJaMGlqrokcrN93sHHmk6MWN
vKHrHhteghFh4SdEFFpqPejBkVBJ0Dy8usruK5QZmmbl9zhknObm0GJTvoTRAlM+n3gV2w4FnOUu
Vl5IHuzRevUuliVDHGdbSKdF7xGiT48Cy8cP9dYWzKGio+cgLRqA+ijPvRj//DYJwzibwJbm5ZM5
gi344paJUV0XOb6vlx9fiBX1+/vkQhgoAwj2XI0K5Hpv3yfc1EYuWH4/Ct62JbY17SHHXNkmK3wS
fup8HtvKxb159tzc6AiyI3+4zjCJSZ8/vpMjTJW+E6RgNaIqQDtWenpIfntkS0Qz7sWp9zigmeRd
uMjR4IYOxoz62CkdPsQG/t1BdoUXUFgD70RFAc2wt1fE89vwq9wXP/Me+0S4SHONqjYSWUuI3erH
T6cn4T/Bt36hbFyOReDFzgfGyn57LUiSeVZjhPM4EaMmzpMNkD+GJ133zLuoavQQ57OnaRAfX/jd
TKLe54JXgyMC2pPayNsL009vFdX89udkStSO4LjnwXAdUghidD++lPX+FYJGt8nuwDuyeR/D4lKq
MNk42MVjix4Gisqw4cvb3O7Yo9Yd0JCo/jzJJTSLsypB09PcukOcLXdp69e1WBU5GyJtEnRQ5FWa
emD+UBLSarYZeKhgPvSj4xDGf3zT716Mi4SYBL7D2zGtdxQWC78Le7LN8ieQPMVdgODO0ufBmrH1
rKrCg2IWIniHC+jH17XevxjtpWlDk6YwBQHlaNsKDcucauUaD4tL65Amke8mfbv2gzpW+I0Iko4c
HrGT+fegR8FPwJVTCkPWAsDjcJMUywhri+7T0j0gz56S59DVmT+5tAlp9X98t6yLownMDfqUlFkm
qFm9hzy6WCGpolfVQxwkoG1WMPq65RKXFMWkWnBYmoe9bOvWuzAIK1lNbek4HAY4wc9sljJzovkn
E7BInz2Ku3wDrXI8cKkYO1X6/LoBO2HN7uJOfeR9ayMpw249FH7GTB3QqeDtlAqp4W5TovLNGwFu
oLdoAxYoF7TnKQ+uwhgj4u/LrAvqK/QIkGLa2ClS7w0WR4nXpDvbaeBTrpp4TKZLJCzS4skb4QJZ
1OzCdrlk+Uv3W0kLc7lT8CS5R+C8Em1tC7nkb/AR6xSirDfly93SCX+4GVTjDde4G+Z8FglddpBV
TAOZd2aTy3FpgFIJxtupqA0WeojIDg9ToSpJegUMEVcxQvfU5pMepCQ+kng+wT6SwlPcXXWjrz1x
5gZue7dulZNG8zaNJJc2YJbzcZza9NUg+dQYj9MCa743QeIOh9AZmuQ8d+iq7kerncpPcWPM/WlP
JZS5NAWh3vlQX7bmT8GAFElGNZ7iImbSQYhQOgzkpsNkvEI0CF77rwdwU7iW46r0TemlGxPKNwPq
miXTr50ivYnlpHIGVcA29PgPjaq5SEnJIa7//R1NDV5oi6uZS7DPlKvgaYt4cRmDXiSIdBymOmZz
nEXFM0Wvo4oq+8jIuUFNhgMup4NLX+aqx0XIiqW+osBoMX2ea/AToBlmnyrWho1eT5dK4j37LLKq
ZNIgaJ8W1ySdle/vkD7R06VG2Zw1NZRSMmsiG7jUvBaTyRcCcLdCf9dFXRaIU8PBuv1nU0wDY1hN
Ay1hdJJBCodfgtz0GBOMBIBynSCaN9CPjBba3sGGcpHgdzPFIv0QqQR9ed6IcCijbYWXHXfs2wO7
wFYtIJGQl6I8w50o4Gn8FAWiEcOpbAeHb6nmymEpUOvG6Zs334GcAIladdwSYn36QmOf6ntxZKwt
hz0frbCfcwD8HxObxfOcw+AFgtvDDirQcVs4mFly0QJrd78hPc8Pa9JhmiMrjOP0GDdDwQj209gz
nAsEW74pJwR0DmmHkIC/Q/BET1EdWg83dVDy78ZCYwbJjRTozwWhI/3lrTMmrPNZzVSBAXAC9rtP
G6H0knZoXVQbZTpIagOUIW4EzlFbYrjxkaZlFKDn1+18GCazTYvzAbtRvrChhMX9Qebu9axGiEF1
mzqTi+UepgC9OYDM5o2M3UQOG3pqvt6Z4hz95p1nGjv6t1Etdl02R46JHuwCSioazHq5dOd5YvoH
LSqYCA+hAYZDVjOPFRJVrjtkdJXMDhzEGncmkXyucNEKsfNLe/2Gy2SYkURFQq6FiZe0JqySFZi1
DrevKW9bY/yUha3PPYZGy7tpHLwW3PuytUoepgzTOaq+yKIJnfKC9F5imOCZiYMOGRsx2822ExH+
TRC50S2ESU/cPtEjsFH+PIQi7d0IzEDGNuv9XKi1A+9hs515ZgwosNPCATme4hhJIayfLB8Komz1
5EHIUM9ElAPwkMzmUM9Ls59a5lAokiaLPsFZX/hdYw+9AovuCrZKXLoYpU2R8T7K1QQepm8u2tGz
2XJTBLd4SyW4c84CbOJHvgs6ht4FewafmWsmCNENO7OrRz5JCtPwu06Fel+iVVVMV+BndEQYO33E
9lQ7Ezaun7rYYHcYGEXWAmoKLRNqaJQAoMjbb2Y6IMDbnEOQtws3jilEz6UdC7BGvWO75Dga5trn
lC9CAAntNnByfch2Xd8wHSecsSpARIGa2R/mIDacz5M5Y9QF6hfE4qFu4LjEW8DnwNdRwtUhlubf
zz+LgBLU+eL0Og9h19eDM1aNqOQeVagAjGUUp6Mw6FYtCzJRAarBmyYcyxDKOSJvX0Ad8fCIEOXs
9ppUxh37KVoDww6wtc/CTmFzMnmCBFIqoOTXaV0ko/4dMGHBxF0gd3PnXgVOG2ENI+DQosVgMsbC
V1KN4OLzyGR9GlHCykUS2qUoP8aAii9o1KC/1MpMdfiaLNbs/QCOmasvZjHlN5L+CiIaSjVJc+qV
9QACpxr6+iec1sYAH1YgjIIOlS/WVVknzY+EPXfZUaGp8kcnzReF1QXyJvfjYuXj50XCmF8hLgVG
C4TEWCMJRhEJmHXjgP/pd+PoBsOFamD8IqRamAWtpJxjlfJwN1hIxeIwwiY/Bc2ScgoPykE9GEEv
HdIvapzB+dFIs+WqVsbcfZe21TtfvBxsd7QGtJhpNeLcnsNqVQObtkLmaRh1yPtykuVrf8nHZdnI
JF9MtQvtBZzPxOLoV16XnQNjtzDVlH4kNi4B2nITIZ1QcfB5HZpLWEMF9C4621rPiMgiHOlRi5Mb
4EdaQdv38QmO3Dw6ADLrsB82cR4PJeSpvTVasb0L68kqu1Xn5wstolC4xmWdVYVz27cNYmV7E2Zz
3WxlZU7TzdRNaJ8abVca13hrtBhfgaTJV67yPHW7+GAitb+f56t6j9wL4Gs0nUDibuAV59k+TDqg
QXi2Baj1yqwSNsVgtbRNQBE9DcpHuhUwVzZIg8zNkwR81yNq5eONQ+evdXF27kI6xyjtZ6abe/sQ
aqJ3AUjdyLL94NWEtfFTjBELTvHrKsCrptpYLqqb3tYTncA4RNk8THr5K/o25zz0rGvQohUI2hGJ
T46lGqO+2r1FjKKunU0djioEhWzCbM4O8+C7RGOhObJgFD6czH+ALinLEAzOoI8VHD714m4CHT4q
DnCWQ+xQKfXWhWvqCBNmXIgNRYrRc4SKqmjrMfi0NJFBSIqPEcqn525cpJwy8DMie9nPvs937nq3
0tEfUBydOWCEip4TYKChyOW+b4rE++bi6setWDWYHLmPaE33m7pvXLZJt22J7IMMOpC9d2yXKJja
uY6iUaGq2cvSINGHBm5PITojogDlswVx4S3iIB07JyQq6VuxpxR9YfKgxCUgFdBlLJTeEIvc5oyG
+OgQmsBG6higuvT1yRnQteJOVRQDFNj3mGRUQAgdFw7LuoLbxJeZaRWyllq3Utx/K1O9T2aOn/MR
O7Ukd1SGdWupe6mkjldlOLDb2F2vvIcREZwKhF7ql2dRlULz3HU1CibitKx9HbLEstNjBB/a66zn
3mjhlG3G3Bp6SKBWSd0AtDi67zBsTNCcxTl7+KxDpJdyjwdTnlPq1wnmWBXjmFWmrlh4ctR3b4nQ
YCDrCGONCmdQpCufc5ifBK4Yt+o76FsDidfD3yOxNCyhVV9T0ac+VMZ8Y1XQ8XI2mVXSIkd2PNdT
MTGJA67dYgrdb1DNqD29vkYOTMu6I/3ru5ugCUHn7kRK5wXEHQwIVGRK+PnI2i5jaoby+5D5bpod
YqxGi/HEIRwdbqD56yjWWmpdfFKqH5L4pDZLHVSYuNkRgo/2rBP5wGuYLAX1OmtaJ6OpfLx2gRkS
ONuhjuaHqlbKPaCS1Q7BJXJQdpWceaFvcj9IKup1IIQyedQhI8i8ybHaYok0RaMLXsDO+EA4ODpQ
s3Da/ZY0lp5gIuxp0O0b28+Js6PX0zUehohDs69GAtW1EDVRoCeUjjc7T8/HME9B6qxNRiB9BhFZ
8gN/rj9NVKKWyzEPfI5LCzVXzrA4RmGOgqrXRzqYx/+Pm3ldHlnn8l7yfqx4qapl4yvOxISz+o8h
GCPQjbBBM59V3TAX8nWC6DLrzFHgCwBNlLYsz4vRirD1iPI2sFAr6iC1ENSO1cy77Y2BTtm2XBSP
YNZDoosVoLjSjYQEMVxHvkzU/aD6REu7Z32NuCi5pSPOnNHqshK1XJt5BiBQJ4Fp7ZKxmRY6/ywj
RxJeknjynrvZXeZPAs4NTvY4VU/DfrJFk90PsTUxKOFr5NNG5kCs0VaB4mmTCWH+efsrIw6WUhIY
TFGEQsUW7VzBTxE5i9pCfDKmn2LoUeY3DTzZ1rB2YtIROrNRi6mSV4v+BtlD0RtrY8S++NLABlTH
7B6CWZREJowgENWRSgfyUV0xP8I2jHhrXUFBt9pMgbEAQ1Ao3hOjSLda7hh1veMuVkPOe9L4dTm2
On9gOnkul6e0hyMoXwuievAOte9OXbwt/YmpfwDpFJOqZKhp/3xdeuWQ69AqNwqgmVCOwFQ1m24Y
Wj0xylHXj4xQzHpKAj8Yy8+mM4FrYUAWnXG70ugYyNHy9RInW47qc48uryZSjmm0DxHh7q8A0i4t
nanJytHBtckpONjQ6MbheepQ9Nt58Gf4Gul0GELu06bUkSgseHbxNeZcOmsECZ+xShv8itmkCPh7
b91SubLzLcJLOgt8TSzyEEUwagALwpioGzfeDAy1CxYyXmcIUiY6SZLJ7B/jsuSVJlavb72H7BsV
WzQ7wq7b4vCjQfU1xRE+uMzMqNnO9IbV8RoNJL6yFuvWFWCEdqEzQAM8uxcV2sJyO7/uHBjz6UC3
sDI9Kz+uGv2LmhHUb5QJaOj4CAYcFVjxcINegSP5wxR2Os/U+suxu6Fh2ORy1WI+xCv9+JLHVTXK
VPByXci5jkaaHNdZ57osA7PzugfXG3X35nVq5FjocXT9u5cCg6YxRLphRGvqqLJqw8ZcBqoTD4kT
6v2p8hwBsW9is2YefHytYyo2qA1JmVqgyOII8JbHfZfWBKU05pl4mEQByfNTHxcARNcujl4sw1gV
WNhBr6nYNHrYTi1FlCFvApSKO9TyLqhC6M6GJOXVe8/rzvyr91GqSKcIGMC0nAlIyo789PHtv3sr
NN4hkaM4IEjHMcl8W4SeVAhlevTd+y5BTh95WhQx2Ic5XEmhPr7UuzknKAzjtenRCYI8c1zvJoxK
bBRG63sZI/AwH8IZkizgFl8vERzKsXL6w8Mdt1AsXgwCzQCaqJraYM7fPpyiOR1E1O/vkQzSe1QH
U2+57BN29uvIhqU0b0JJvE8wMfPzE3L+pvrMble4Jx8/+/Ew0zV10bLQXVWWG/IOb+9kRENuGGUk
flCTIHUEb0+VKsCikh3w4ysdjzLIJ5OnBYbJ1SiOHRWv8VBoAASk1g+8mf3svKtznZonKZnaYYBr
xFn78QWPQJ9ArWiDBSgqCJcOH+Wjt4/WpcHCZjKrH6qkTxRvFX6HbHNsijPvNVRNDvElTuAYyLWf
ufCKth/fgPNucD0msRbO8X2Mnlxhv70DskTQMrVf/oD3PUflll7Wkm2pesQy3b+GLYOKdWiM8o7e
v38VxQ1c2UgvCg+AZXwyvg5OgZE8Y0Tpf2YVV4AOyRYWnJI4EtpshK66CURnBOMqsbKO3dofXX1Y
DtD+h2oThyYLHxgZPfR00/k9xSNrVBMGKUNGiW4bEMzb3UlCaxnJvCozdGzVDhgqzGtDQamljJw0
+jj36oTYxm+FPuJrVBO4Lf+1QN8S2rNrZpmtg6Y0gCHA8WpbOlgOU/C1VG3aaGT8gyhVVCbtYQKb
guFKRln24+F/N+F8JAlMD80yCf7u3dTuySwwZ17m71XcCGJWaIA6BZJLpyOAXyXrjy+pV8vvLTu9
1cqXHk0AFsA/FtehUTZ3TRuM32Xk6Rpjn0gvOwfVaGfGhdma3MHKyfEYqXeThckWRdgcrv+fGkXH
Ty6E54DVAk7PY9N4PzpES68pR95l/D2rKH+eJoXqilsbxJg6s9vuDwDZ40kuCM60QIzj4dAAteBo
kgOdhbxft+2PoYGXdeemvp4WaVrryOrj4bWPljTfDmwPbRjPp/OGjNzRg0XjZOZ5Odi3JSytYBNS
vuyQoKaMSqabpCOnw4qGd8F/fAo2zMtJU99I1lw4g1renhIMKY/u34OqyolDLQDxRNhJRIaCdS6r
Isb3TJe1JkOXAYIODmN8ghG5LhNnBd2Rm8GwBA9nZC5nURQZulNkDWhSkFVZ6AE1J4iRJnO+K3EI
cs4/HoSj8WYMMD8UJuvUQa3rXcfUdaNOFh60or5I9ckcVrQqoDmMFZnzx5cSR/NZv1M2Lw/Ahcex
+E6rCq1baqqWE94ETvVyrd6ldAoMUIf6PVs9W9Br7z0HpMMogMvTVdJfP6kBJfiEBMFkcF3H1/VM
csGanc4uEIwYT4ws7Y3lrGWp4kCX1EU27qHckzBtEa0nPQb0rdOSX40/ukW6iWRARGftLIG58Luh
KvQLX9yUqxgv3XH/tTQxWFRAESd1Y/0mU4uoZVz5Axt/telUogvLv1porEjmbkrPg3MvDKlyiNVs
oThb/eG8Dd6+PgwEkSKxTQS4pMtZCL757ZnQ8ASQL+vwZz4I/1uq0Bnd2bRHDyDcaocaf9ztImeS
n2a8P8JN7WAnXdhZfjcguoApbQD+HOVssZLGrK2M4665Dclf20tIYUO8joPBPmB/dFXQavs51E6L
m46Cf7yml+N9Htyw+hQDjD7nRIq1jVw8ZBujTcXXhT7ycBqqMXXhb0vTQdnDze6MxehIDvAbHtet
VJcOpxI6EvCdzwGiD8ifz82Wnnh+F9PDh2Vo0yVI645yXpWNtPA6K/8BasL9NE8v5NOlMa2NqJV/
Y3M+39cxRj8r6AcxJYyobfdIjZc3yFv0d4kQMTgo03BKFGZdiIO9hK5v1OqL5+DYTm2qP6R45e1o
E8z1uqRfNK2nUSbGqneK4TQvMbUa5UDBJk7Trz0gc6rmISbA3aiqmwWp7g3hpxFT7TOcNaqZV043
mw/23LU/MElFK7J3+3U8ecWnzG+TLYLByR80dN5u1kwI2spsZi6hgmMTKBxNiIryj9/gk/DI+4Kh
bocl3up51aFNqUzv9uMV/XZBv14MaakXIgMx3HFEEi4OoZ2S5aNn+gUYocm8sUrqq6uiyM4HR2iJ
56gqrmgRImf88bXfzfyXxwSrQ8uGTfw4H+ndVlaZo4rHBtMpBI3yGuW0QqAh/Idj4uWb/jmGX54S
KhfAA4meoJDHSeQEcNoewMo8WiPOjcQfHBerioQn2SDS4l+XdhFeJy1y8Ah/urLeiAHHmz3amB66
cR2wL8B63mflKXlaglq+5bzFdI+6YodIKcGL3ZUFcgSd5Vwh1FQ+Fz1KSyXl2avBnm04FOSpK6uy
zHoNN+WzKCARrwy/8KjeZPTirFFSWFNyfkSRv6OV0KudFbnmvTl1EGt5f3+IhY5AeAyJDgMIgxgX
wRl9HBJYht9OTjAvj06vBx/94HgvqjQ/TMt0X6J4/F0Yctr0dkTTo4GFenDK2S03H08BV0/mN28G
gqHO6gADAhxD//Dt7mdlYUH7IPYfo57GAeU0nIKmAOm6DRa8S7cZnGI6+EWHqEFi1AXdnqo4VNSt
zpEdGrpV7kfG58WKnANeIxTOVCh/FGh2u2uVGefJXPpns4AuKApxQw00/1wZvDTYTUiYr5duou2C
LU+49muJeLhN8r1DBPx59tLkQvjQkDMqxYckqurPODPk2rq37VEVj/tb07WzK6MMOCC8yRp3wu5G
NNxVEt2MuYxTrALRFBmwpZA4ekW0ANCRSWmEcCZ+cVwjOEvi2flqUdUOVzQdMDj4eHD12B2PrUN1
weeQAidr6/X3GxqupyTMe/dDZCIc98JAmuquTnCy26D9Yl5YI7nEH654JNfHrIIcolG34JHgdQNX
e3tJ1CFyVXB0PqV16pxSNjOKVdjPxicKlThtmKyljUDj6rEWZn6HjUV3liTSvDIGKXZ/ePr3U4tQ
k+3TxsUVJO4xGFCNhdsGUVk+RRMNBvL2KvxRqSUeNricoQGFySIVjqLS0kAutcJNGnvuIQYOu6FO
IiV6NwZMJ1V5/rekywdd+qWEXhptfI7tTHtohJguvD6OTiI0dJ0VNG4bH0MEgF7UfYt+paygWgdw
/Ou9wbDs0qwzziGXafnf0TfOvDaeL+GNcZylqBjsopHTe40WfnZW0OYlohTFECGMn5dASjBq2g40
Pe/cgdSUWKT90tnYEcZFLhSKDcBlmIm0i9YeVb9LIZOSliuIOiycJvpKnZfn0Rq2eX0+1hIH6yrB
PWXN+FUWUiX+qPYm1PWvnaqSb32JX6aT2AmlHsTR/lT4er//MFPQsCR2hweFWNzRKSdsOqHZNGZP
iKKa/kqOMn0A5THTNeSVkVP5j0ur3e5K42Ee0hGlC2+oi//FhA00BJmjD6VnagNvJyxIqRY7eT9/
CgsPfs7LC/GWPs7PktzrUEof5A2WMv0OQ+RwW8tw+h4HaqiZJ8gFfDxjjwp0L6sHgw5qy2wdWo/b
fnszEFTGoUKd5CnyTe9L41ntNVJ0xsansPuJc7G/wA21O62dsjjJJ2Gdd6XPQebn3XSZIDEHIBlW
KTY3vXgGOd+4qwCFmC9/uMt3IYPvgXd1WeJgpkkqj4YMub65kI3TP1H1bqJbCgh4B1NJnFc9Sj8X
tjdk9JTaxcPnWLnVc4z6ArbLWPuNe+FX7Z0r8+jM9Mfs1lZOT4eEUwAdCZUz3FHqr3HNgnj8ctf/
4VnczPXT//2v+8ciQWiwJUn52f3OmgAMrcnP/7OCwMXT+H8O90WNUrR6+hd/8xfhwjf/okARsItq
ydm/yRYGZAsXgRo7gL4vqKtgXf432wIxaOp74GIlxYAjnWj7L/Rr+ThkC8I/2sn/jk60Psb+OeYo
04Pdp8BBrQFuKDHE0Xx0EBONGqzKD1npxmtAaeHK9qK73wbl8vXrfmeMvw3Kf11EwjchSUOm73hp
dhUMaaD2y6HPYE5MfouJBKzDdZ053fbjS72tBb9eigYV1SJI6ua7IiGE9AlJSLQHkPeiHoqBySdi
OFxWK7Y/zRo5FBZkcTA5DmYWmLl+fPl3w0krgpuAG2axzOkRv92E7HwJXI24OrCX3NiF/xW8wObj
S+ivePPG9CWoWiA6wHtjq3t7CQV2huDEauisjjcUZO5aaWHWZls++Nrm6eOLcVC9vxyYMIQmPCoK
kBaPqIqQ7x0PWFp7cEbRnKLIYgG4lNTBMjcsTvPBuUVGpymQ8IKUvXKJgosVzSXUHlDtKxT6LFhM
+jb+lHiPBdlJP6LXgjTRgIMyBrtRBSVNpuXKbqwaW79YrlQq7RM7LcSDneJ7Q4fxuXQ0F1Z1pn03
a4ScgWSytmoqxUUM23sj4kxsejyq7uY0VGcJPgQw9GxfxRsHGawbqBPR12TWXluFEleYILmf0fXM
rj1YJ6uBNAof5y66QKvJwlZAhpsq6DH/Nt1mN/TLcoLTy3mfGsNOFMUzAdF19f/YO6/lxo1uC7+K
X4As5HAu/guRlEjFkUaTfIOiJQ4yQOTw9OdrgvKIlDwOcNXPOnVg39iSGkCje/cOa6/la09Gb91z
3MezBqjO5VZqf3VrreEWgbGY6IwZw3gwD7d0JIZCbypP5DlSOc0m9+xsZQbe3bajCdu305xqelwt
UAowbttWDWf2xHAuFVf9bE5kBO08v5xlhQlNTl1vVGNiP7ZAWOadHAS3vZ25j6UBpV9lhTPJrt25
mbqAaxqnXvZkPRaB1Ho3SaHPKk9kaq2uudJdyQgXNPchhu5S/7RXJVCc9tzHDXvMTLiVPBo38G58
83oLSlq6SrayA/NAm+fGJ8LeyRePFvu7JJUZBzFx5ZHWg/oqytF3IDwv4PciTcpX1b0rJ0aqK6U3
aKEkWXgeNzZLJAZglKUpkOwmQaOmqxSoqSPpMwgHmh3rDAFyz1eqb6jBZ7I7kzr5etKb7qPvZf0i
8VP5zBFQEC8D6XPW+LK96gHwXtPmn99v+yT/EOfFtQPj5Lest8pHrVLDZTbx5BsBAV6SzkHWCc4l
FHqS9iKJ1W9emOvdWehX7jm0T+2SGNW+x6ULwA5u8xt4dNMPFcw+SlF1N9Tct9nM3kbSORme7Ftq
CKinbwBLlFsdnJOtVVe+IxKKvWfgXxTnoDhT/PkScJ8tu78G9KWu+LMvbe1e0q6WzaGsvN924Sco
AwTlCpRwWpzUV2RhwjPfq6F6BHd5P3Ea+QLeeWlJPBwtUUTVVjqJxasOEc2IZig9vcNDt+DRdOl9
oCjvSveqk3XrYpIiGMemua6hvLpCzlS5UFvbmxvgSfChYxJRoUNXcSZl3M0N1ZT9MpmAHqSVFgic
B+cl/W3fkFZOkBByAU85TnPVBkEwM9OqAekz8S6KWqKaHcaTM+oJNFs7FX21QEzPVCNqLns6y69b
SrrnTmDYn9MUGaQ45Hg2TG+tOuoXW+67Bblf6QF+Dmmp1OqvJt8V3KT7EUCRRkcrM636/WWppRCz
Iu551muTcu40pN4ycAszow9A32Xb+yBDICnJ+mffJVkKUDiEgBb6iZUzcSE1nkj3bQeTR5u6ywDu
M/DpeFl9yLCuY2SfcuJ8UCVFg9Y4/UnnAOXUdVHTbZeCEloU7TnUA+qjDkMh3MphnqwSsy4+VJOt
usZuWys/btQLSUbkC9JjZeGBGQAFqG37WycKYSNWnW33KcVxB5Gl9yu5tRv4k/VvedoUZ4oN52Fj
OSk0a44yp3p87VpwnXAAnMW1RPjuuiR7olhObovYWkUk8sMYSmS4+ZKZa+WXWm5NkIubOHMnnFg3
rhNu0GoJZn1WoI6gaGuaLLe/BZVa35HYRMxWj9h7mATjzu+C9ppYK1oZsQLnGiy9sFb2zde0beBJ
9HPuLNlBBwccCcz2TKhrfrdBu4mIXHp0SPbdq31gzNUIkKEcxQEBkx6pSNx75QJMfsE+MdrnGGLW
OyJqIGZFMgtzM/ise8gF02OJiHiWR9VM1lptFmhYjwiuzouqN7XrSPUbiAQo/9/FhTUBrgKjcJaZ
T1TwXXpVoFEDyasHKyuwTKBUrXyR6D5KqDjaM7Pu/KWCeN9CNmxvWfm0UIPIgDyn1PU7g3of3eCu
+6tFO7zrdxdIrTL9pCI+kWiK53RewShcdhHiEq48w9XfovdehspHLQNB2cTxlxIx2F8B1Xi3Rm70
X4pEJXnrUxsMwIDdVvK2PA/jgJXXmcFSCyGuiAwWGYfndwQalTMny4Hyuk6x4nxsVnWgYjOyNjWN
qxIqWyWaK1FRDX7F/zv5f+Lki/zZT538Vdoc9lIPf7D37W1pSu+rkBog+MTx3cu/2MbUIDG7C88p
UeyYyPad1Jo6BcJKQVMjaiZ1Kwrde4IwTZqCnhCUEIBoIIDHf/wb6lAkZw+dN1qFwW+oiHrguJHB
VdVDX5HDoawT07cuJVplria0Jc+bUAkfWkoRzxwu/apxSs2cmZE4vgBTh7coy+bfaP6j0OGYxeQD
7aZYcQ8t8Q+aWjqfw15xtKvMb9snr/QDF4pjNXNmTlKp6ES3vXteoR+4cNrI/NzpZXNf5VsV5uiO
5tlLPMDoua47/brOKuuz16aQJaFMYMUgr2SlQ2q4ha1TbVaerfmrWq+jRQAjEhhvgOjwucSq8Uyc
FW0SSAndKOpvA7utv9DgqD2EzqTq5xXUw9/RTo7vKOTdhBCvkvyAWekbXeTZWsP6fyHiiWcK7dnf
J2Aj4QV1dYpteWvSjFazw9uO+g/Eau0NPJJoTcNY3X0348nkPk2CpqbmBYt6PVHIr2hbEx0qgIs+
wGhVu4alLARPHvS4uzTpeOt+6ybLyHAKWi0d75vcQcQ8U63YuihMgiWcRSP62Mmed0dpZKWnFWeR
DxXhhYte4yVtnvWFlLZbsAmIb32EwBoG8p7GGROtcA+ixBTSU3rdQrj95wjv2M+d6GqcwXJlSjMv
qqsrw87LmeKE2WXlhMEiKGT0+ZQUjdwoozAm2CzohOoEJYe9tW4h17b9c6c2q4fajLMlgI50GU6k
4jd4R61yZvuQUsy03th+zKKmvJRNayIcBCYHob8SgrgkonseYOuZ5fbBHcxI4jwFePk1wkM/Myqt
tK5kmog8yE26tj1zAHFeEg07YEBjuKajAvXthL6jmd/6GRwmxjYDi9cixEmlrbwsCQ3IGnsouqOz
971gFHzOss/8+cTChDZuCHm+iuIF4A2tL5+SHJd5Cc9O9BlnJFhBCpUt4DsKYKBMjHq9JbtOKYHq
W7pN9HN7ouYkg2j1QmbVhr6+9WW6I8rCDT5nEuTAaDVP6BOi8EAxr7ww5dp/aDrT+xArdidHz3xd
iFZg782BygsyFcRer6Ed6lL/lix+7Ny6RWZDkZ+ijqiV9beGmHFlkfr85FrcwwFZSXfGR41WvkVD
qyXNu7JcJ0sH2tXzSYrGfcIOndUEiZddqSHFjr/F9lbzGQRoQKzJIZmJnAtJwXQBUCKeZaUA0wNV
o3BSQmUF5dRZLiQUo1C+UugEuEklIsg21R6QuVtGjaSjmIo0bSfl0qIF8rw02ox5r1p4sQmZOmeO
DigrEA586XYiBB3mglR3plJFOPeDvryke5HOwwAhYdzM5rpSe6QZsxjaK72qKCHFfXZlFEj5KkEV
P3RyoiVnPi7xBdLc5cPELu57j40ZAuClbv0JHsEzI7JCFExSbR4YlLhTPygeJxXK81AvmLMiQXzO
b3X5Y66FWC0rxrGwAfqe0RXXzpyQ3HLQuNashqwXdzr8oGrJZ1vLUWHt2dgTROKC0n0wjAR2AVhl
Zg7VtVlAqRiOhyKCqKk3YjCdFDAnQdo8gqrw5lLd2Ssz1Xqk1I36wkJ848HYVsUc8xQuOi3XV2Qr
kKCGC6hFrq6obuBIlRY0k7bX9DD1X1Qq/BAS6cGcICSCeNzzLk3Ihx8pd1ZX28aIYER1C2wKEAFs
pa87kycJzn5KTyECllLI7kXLLPjQwza9Cd2ttUxBYiyriR1cNzK1qIVbuK3omoEiOZEIWaFBm7l+
mEHGW/sXZh5bV2GurEHBkIp0fZDMTtwD283KRYxLD5chk3LfRB7tPr2aUBJwI2ZbocstR/fKtp98
hEuYc7X2Mz5C2dInQ6zh615xF4Diea4lyLhqmnov4lKRFhJCIvAlm9U5ZPPx1yy1rA9e6UL25vL5
vwaWfq7o1QQN0Da5owuBcJc+qUcSv9H3otPKbyaFq49mJhSrM89ddHImnUdbrbqp+9JaBZJGYEi4
Ey4IhiKMrudXHxELTS8tr1DXasGSVtWsuW6VLLmxYH1dthNdvisKPZy1ZVaxq5ruoyvHRFHxRPZv
y9ouryWaKq5RN3eWkqcHM/rk8IxpGzx3IvdOtotgCfeu/2ESVqZ1FtaWCe0ufWVqUCo4dnQ2XiKw
7J3HYRDf+koENWzSN8jpbvXi125XMUC4179G5rRYFoqD1EMvt7/FZRXOehzeR7VWldnWARd0hjZA
6Z6ZWfEpg/Lxuvec5pquKFHzQK2Q9ZZ5D7pRyR9h3VMoDQTbeddkRPww6npfttmWMgfUEx88cjSo
lghrz4nerr0ww7n1NMg74V9sFw1K4jNJ0XqkZ6ryUs9piK66Irhzc1Uuy69SZtgIhXdGI4fS127i
Rskybc3c/0Lt1EnKWZkaFSdRKFnBXZ96iMImahUvwBtl806t23hB8qR/tsraWDhhl8DE5WOCaZqF
cTHPGyp8XlddNFIM4zH8WH6ItAqL1FnxKaN5hXDIvbrtUEpOzMvKRZc8g/tkKLj/n/GP9y8iyIAW
OwHE+2qTdw+bgpJs8eJFip9+SP2kfEz/2S/9fKBfNn9FelFGK/VVGvL3Z9o98M+GiIAnl9UzKXsV
Zl5BzsLZZ+8u8tZRmpC/3f14YsNjpEJKo+NK7y48c9L4r+boj2bh5y84TOfPf+dnbzDMz+qZNyCv
PzzUU/s/7ib9R7MgTwecIMDE3cW0HsyCPcXnV+DngeNHXMzSf2UWntIqKcVihNA+OaiTiODnoL6y
+y5vV8LRCK9Wgk00BaxOlP52FzHO0RxINAdQxIfNR1zDDU9oJfDteOa/MglHhapXk6BMTegCSCqB
YBTX0SRYxhTSXpYCddHh+i8thKM3+LEdKE8IouxRs6ChrUzAixCp9u4sgBIkKNdlAJ+ntwjs8dZA
m+6gaCDChm9MVuP1TqAkNWWRgOPXjd38DEb4hHYC5EVUs0atAVVQrFOpksUnfv32JouDbIwNrnqY
nZNbAhT1xu4A1ZxSfjRAqu/twNGBQBMTlWhTQEbkE7UDqixglOPWgDaFz4nquDas82NrCIp/CvJC
teGDOTU7yEk++v0Va0ooiZ0T+cDXe8DCK7JMlOJplttdw7lzQhYACWfq3eO+PhaA9jNdomz9YuZe
T4IsCaFtU7gEp/bxwWIMHto/dwk1eaoLDDTn4LtvD+bEVAV/mMChMM8n9O0BwQzb8Z+/vSrk1Wlq
QQZpMG9HG8DUcZgt2kAReNtdJzcJfDZlrP3TtKkELJ1/jtxAPr4B4R3tJ/RVievkXp/WVNFZOM4A
8JYgdwGrvB8VWSoct4QLGlDB3XVydgDqUXnsIsARopRE+Etv1+5iwNdmUETIJi1PcH4Oa2Gwuydk
D2SNau3ItcBWwN+TgG/v/Z2jPIEsa1PyrqDSpNPbC2DyRh8HVCd5d43jcPjKR+9v2VMql2IR/DCY
p3UqAD4X2u7jLIKF3yOw9eY+R3DkFtvsFaDUpJP2szDUg09oL9Aqp4x2jMgGKSq9K8reNTiyCLv4
0KTlQTFOzxZg0UeHhuYU9gb6wgTI9bUptPSpYKpAywiJb3GdXGgIYcMbjMIfJMqOMiyvckT4xeL9
9WOfyJiawNHt3xNkJ3ccyjYBy1gTIE3R55Kg/twfBEezYMsklAWbiLU3lCe4BoByjJwFTZkS/eP6
mPsA8MgQQvIPUzVJtP1qOyELqJC7GGsB8QZA3Zg26aFho781BEyMbdLoOPz85OygAn/Y6NOQ+Bfx
LeAl+6V+lCc08QksXQjb7dMnpzcLpK/G+seagZ7FrqF1HwUcbQVbmwL7UMnGDHc6pa0AomtskESu
nOMOziR02Ibr8EzEVBIqi87mH/bytBzD95pz/u6ZCBQPEh2OhJdsCQb2tWeAPQTbR9b4pa5yemtB
oZ9m7KnAW5ISFq7h+6GiPeXoFDXEky2mYhBGu4cqlQOcIA6aYRaO1oIl4SGQM8BNPtnDgQBm5Fog
gwYxieg4ez9ghN6NgJnTAb2G3TQNp9FJWUdCxpGzgJ+EP6ygmbPPIR+tBfKI6A9Cc/JSaju5I5Ij
YnTygBQSNWVRWt/viKMjkh1hYDWoo/zYMSd2RqAVOdYugMmmoVDHWXgfYEBRxQRoDYjsZE9KVE5G
Rw7C+lFY3J8AsGkfnZTmFPkiGh+Zi901ZK5OyS5oxLgj7YKK6ww5s2bsMyjHs2CTYqCwKEEYPszC
cDSf1CxgtEbOAl4TDVrUUej8H67DtUASn8ZmDsp9PeeEXh9iIEFlMS6byEeG2tQWnRq76yiKNDGb
7BO6O/YG4eQyy4oAC42cBQqN8EGicr8vH4jK5bHrLBTCBeBkdw1775TWArRvo90lHWAVjjE5xXfX
AsArodtG8/QPKMJpHZHAEOXBVv/zsit5FbqMqDK8mL2jjIIIJjmICbf3y+6EVgG1NmlsLkHFBcDd
gpR0WAQCx/N6L1BlAXNFEhfGoN11eu6iDl3zWItASgGbDzXF3i4er4LdsSAS+fuS5HDDE1oLqgER
xthZoKBISoVzZu8IvV0L1CCA50DKvbtOzy5C0DEUwEZYBAIoG8LgHYWJ2BRHpwPpBFwEwWwi7adp
N+0ntBZI/glapVGegmBxAY1HMP2jrvjaLhj2FBlX6Jugsdxdw+I7pVmAx320dURtGE8IvpLhJd9Y
R4Pym+jQtvde9QnOwtsW4b+dalQA5RA4CMq+l33/ei3YoiuY+pSM5vHuOrkzQtA+j7YL4BHIF2Ae
9ykDFtfrWTCxnhyjivQSS/+NtfAXts3vfTAzz4+eF6JZxd8U7zXK/NEvvLR+vP35vu1D9HYodDUc
/KJoQR/uPSDexX//56BSuwPivfrhCzBvd5/9n+9f8O2tD+718lYv/3Ppb/J1/uShRMLrdvvHvF3H
tNEgFP7bOl6/7sjgu3Ai/XiSN/RYv1vEPxn4fQXyP+4P+mvj5j4UdocPvEPOj37gPETWb128vLr4
jEOf0tiRZ+vI/57miX/w1APYe/TYaZTm6+f09VMPENrxI0MU+FT6T1V5MPgOoTp28PkmWjfrQ8a0
Af05euQ9i9sv6fdfZmlUxb8dTvvQYTD2LufMuv988D33uO2xI19s0tw9fOQ9JHLsyEtm3Pdff0tk
kgQ/2diBV89r72AB7nF7o8elfTVJ/cMdOUDiRg+dPPvrIysyODqjR/4DrpCRZu/qrW0aYHFjn/eK
AaqnsHtZBjuzN2Ctxg59nVZ+8WaaByjP2LFv1n6yOXjmwVsfP27eRevk+fXQe+zV+KGLYv3kVcWm
LA/WtCLtcD2jx/efUFdZH3ZXDpiZ8UNzFhRpeWDwlAGDMX7sovD5d7s9sE37rMy/MXpa5cdDC/DI
6KHTpDyyIfsexrEj325+y9dH3hO4NFHmHz90vT48t0jLiZrx+IH/hAh1pAEURKuXm7zYHFiqfUTy
bzz8zab1nw6OMQYXnVj/xuDf0jx8GWkXH6DXJL/8j3fpqf6SM3yb5qX3y2ydp5yUh5tzgImNfvbd
Debr8HjvDwCkscPfef7hjA/V2tHDhhEeyWFUgxiEKP6NHjrfuMcN7Lt62tiBP2ySpOiien0UJihD
6Xbs8A9e+rz5ZVW8OduGQtDY4T+m1R8sRFFdIIv279zg7ULcFy/GDv/I7G9QODlwKRBEEuWh8WO3
h1Hlnvhh7LifyrX38nTCpuw7BMYO+3mTx5xsByMPLWmjR/aJbI6W974cO3boL+vCg94IaeLD597V
NEYPvinKXz6/9/ADxGb0+H7xlMLWe/jsQyVi9NhdCrW5ezArQ3b/5yO/l2n6vVf0bf7phRXlvT87
TK6J33iKNuv8P/8LAAD//w==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C47D2-D2D0-46D4-8B75-14E6FD8D63B8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55BFE-251E-41B7-9D07-CE8A3F0B0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5BFE-251E-41B7-9D07-CE8A3F0B0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9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A87A94-7BEF-D5C1-A294-0517D18916D6}"/>
              </a:ext>
            </a:extLst>
          </p:cNvPr>
          <p:cNvSpPr/>
          <p:nvPr userDrawn="1"/>
        </p:nvSpPr>
        <p:spPr>
          <a:xfrm>
            <a:off x="1134533" y="0"/>
            <a:ext cx="11057467" cy="6867236"/>
          </a:xfrm>
          <a:prstGeom prst="rect">
            <a:avLst/>
          </a:prstGeom>
          <a:solidFill>
            <a:srgbClr val="0059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C7C756D-2369-678D-5EBA-DAAA71CB2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5" y="223114"/>
            <a:ext cx="602163" cy="38777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AECEEE-D2BA-360A-0B33-489C9337A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171" y="4284374"/>
            <a:ext cx="9763125" cy="1579563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1pPr>
            <a:lvl2pPr marL="457200" indent="0">
              <a:buNone/>
              <a:defRPr>
                <a:latin typeface="Montserrat" pitchFamily="2" charset="0"/>
              </a:defRPr>
            </a:lvl2pPr>
            <a:lvl3pPr marL="914400" indent="0">
              <a:buNone/>
              <a:defRPr>
                <a:latin typeface="Montserrat" pitchFamily="2" charset="0"/>
              </a:defRPr>
            </a:lvl3pPr>
            <a:lvl4pPr marL="1371600" indent="0">
              <a:buNone/>
              <a:defRPr>
                <a:latin typeface="Montserrat" pitchFamily="2" charset="0"/>
              </a:defRPr>
            </a:lvl4pPr>
            <a:lvl5pPr marL="1828800" indent="0">
              <a:buNone/>
              <a:defRPr>
                <a:latin typeface="Montserra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815045-B3CE-EB47-7086-F47EE3B621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5864225"/>
            <a:ext cx="9763125" cy="5365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5E8945C7-688C-993A-9960-EB3BDCFC3B6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6095" y="4869808"/>
            <a:ext cx="2608263" cy="3587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1000" b="0" i="0" kern="1200">
                <a:solidFill>
                  <a:schemeClr val="tx1">
                    <a:tint val="82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ODL CONFIDENTIAL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BDCE6-C1C0-4E29-8A54-0F115FFA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3711" y="6353327"/>
            <a:ext cx="2743200" cy="365125"/>
          </a:xfrm>
        </p:spPr>
        <p:txBody>
          <a:bodyPr/>
          <a:lstStyle/>
          <a:p>
            <a:fld id="{4038E61B-EEAB-4BF1-B071-D007D713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F9A22B-51DE-83C0-9253-360DA5FC15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9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6C584-FB57-58FD-AE04-1CC9F3815017}"/>
              </a:ext>
            </a:extLst>
          </p:cNvPr>
          <p:cNvGrpSpPr/>
          <p:nvPr userDrawn="1"/>
        </p:nvGrpSpPr>
        <p:grpSpPr>
          <a:xfrm>
            <a:off x="3361117" y="2117453"/>
            <a:ext cx="5469767" cy="2623094"/>
            <a:chOff x="3361117" y="1352210"/>
            <a:chExt cx="5469767" cy="26230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39202C-84F2-9CAF-F515-F7E40FAC7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3894" y="1352210"/>
              <a:ext cx="1464212" cy="9466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5B05A6-D0F3-09CF-D0D0-DD6201254AF2}"/>
                </a:ext>
              </a:extLst>
            </p:cNvPr>
            <p:cNvSpPr txBox="1"/>
            <p:nvPr/>
          </p:nvSpPr>
          <p:spPr>
            <a:xfrm>
              <a:off x="3361117" y="2882697"/>
              <a:ext cx="546976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500">
                  <a:solidFill>
                    <a:schemeClr val="bg1"/>
                  </a:solidFill>
                  <a:latin typeface="Montserrat Light" pitchFamily="2" charset="77"/>
                </a:rPr>
                <a:t>THANK YOU 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0899F-4E4F-50CB-8BCD-A1881F480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0478" y="6347019"/>
            <a:ext cx="2743200" cy="365125"/>
          </a:xfrm>
        </p:spPr>
        <p:txBody>
          <a:bodyPr/>
          <a:lstStyle/>
          <a:p>
            <a:fld id="{4038E61B-EEAB-4BF1-B071-D007D713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E717E7-9BB0-9726-66FC-0168E32C06D7}"/>
              </a:ext>
            </a:extLst>
          </p:cNvPr>
          <p:cNvSpPr/>
          <p:nvPr userDrawn="1"/>
        </p:nvSpPr>
        <p:spPr>
          <a:xfrm>
            <a:off x="1134533" y="0"/>
            <a:ext cx="11057467" cy="6867236"/>
          </a:xfrm>
          <a:prstGeom prst="rect">
            <a:avLst/>
          </a:prstGeom>
          <a:solidFill>
            <a:srgbClr val="171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0FDDD-AD95-4CF0-B0E8-2EE4AF9B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557" y="483524"/>
            <a:ext cx="789889" cy="194403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F0CDB14-CC7A-6895-FD24-0F63A3AEAB8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6095" y="4869808"/>
            <a:ext cx="2608263" cy="3587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1000" b="0" i="0" kern="1200">
                <a:solidFill>
                  <a:schemeClr val="tx1">
                    <a:tint val="82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ODL CONFIDENTIEL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F288053-95E1-C676-BF32-465D09E819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171" y="4284374"/>
            <a:ext cx="9763125" cy="15795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1pPr>
            <a:lvl2pPr marL="457200" indent="0">
              <a:buNone/>
              <a:defRPr>
                <a:latin typeface="Montserrat" pitchFamily="2" charset="0"/>
              </a:defRPr>
            </a:lvl2pPr>
            <a:lvl3pPr marL="914400" indent="0">
              <a:buNone/>
              <a:defRPr>
                <a:latin typeface="Montserrat" pitchFamily="2" charset="0"/>
              </a:defRPr>
            </a:lvl3pPr>
            <a:lvl4pPr marL="1371600" indent="0">
              <a:buNone/>
              <a:defRPr>
                <a:latin typeface="Montserrat" pitchFamily="2" charset="0"/>
              </a:defRPr>
            </a:lvl4pPr>
            <a:lvl5pPr marL="1828800" indent="0">
              <a:buNone/>
              <a:defRPr>
                <a:latin typeface="Montserra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C0168E6-3D29-3527-35E4-AB71D742F2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5864225"/>
            <a:ext cx="9763125" cy="5365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4EF3F-3CC0-06BA-8FD1-92EA88FB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0867" y="6400800"/>
            <a:ext cx="2743200" cy="365125"/>
          </a:xfrm>
        </p:spPr>
        <p:txBody>
          <a:bodyPr/>
          <a:lstStyle/>
          <a:p>
            <a:fld id="{E76852EC-87E7-4529-BBDB-19D79166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5F628-3EDF-3035-A562-6F3460180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557" y="483524"/>
            <a:ext cx="789889" cy="194403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60F19F55-5D04-9DB5-6152-53A972D214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2C598D9-BF8B-1758-2160-390ABE2F4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AB85157-BE1F-C1C5-B1BC-620E53BD3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1F43A-FC01-6813-9E55-23C8FC36A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CONFIDENTIEL |  </a:t>
            </a:r>
            <a:fld id="{E76852EC-87E7-4529-BBDB-19D79166C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3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99A46-85C4-4A74-5410-9A8C39E1B58A}"/>
              </a:ext>
            </a:extLst>
          </p:cNvPr>
          <p:cNvSpPr/>
          <p:nvPr userDrawn="1"/>
        </p:nvSpPr>
        <p:spPr>
          <a:xfrm>
            <a:off x="0" y="0"/>
            <a:ext cx="12192000" cy="1165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C3476-CF0F-AFC3-5F41-E11FE9573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557" y="479821"/>
            <a:ext cx="804935" cy="198106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6A2461F-DEF0-DA9C-F63D-325AD298BD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5E57C3-E048-2F03-8692-38916DBFCB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6E3D67B-6209-341F-8A08-0AD1B91F9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E3CCA-8F56-4B01-354C-E5698684E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CONFIDENTIEL |  </a:t>
            </a:r>
            <a:fld id="{E76852EC-87E7-4529-BBDB-19D79166C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5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19D38C-9905-7E92-E0A8-7315FFDF9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2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5F550-EF3C-97BF-8954-519892EEF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7833" y="2548206"/>
            <a:ext cx="2096333" cy="515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A8B5E-6070-C906-F64A-4889069A175D}"/>
              </a:ext>
            </a:extLst>
          </p:cNvPr>
          <p:cNvSpPr txBox="1"/>
          <p:nvPr userDrawn="1"/>
        </p:nvSpPr>
        <p:spPr>
          <a:xfrm>
            <a:off x="4605851" y="3647940"/>
            <a:ext cx="298030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500">
                <a:solidFill>
                  <a:schemeClr val="bg1"/>
                </a:solidFill>
                <a:latin typeface="Montserrat Light" pitchFamily="2" charset="77"/>
              </a:rPr>
              <a:t>MERCI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9A45E-03A5-6C6D-836F-14B03F718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52EC-87E7-4529-BBDB-19D79166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2A0C4-C42A-358E-36D5-524604FC47C4}"/>
              </a:ext>
            </a:extLst>
          </p:cNvPr>
          <p:cNvSpPr/>
          <p:nvPr userDrawn="1"/>
        </p:nvSpPr>
        <p:spPr>
          <a:xfrm>
            <a:off x="1134533" y="0"/>
            <a:ext cx="11057467" cy="6867236"/>
          </a:xfrm>
          <a:prstGeom prst="rect">
            <a:avLst/>
          </a:prstGeom>
          <a:solidFill>
            <a:srgbClr val="B22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D2EA6-2966-219C-79ED-1B5E39A8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556" y="379918"/>
            <a:ext cx="789890" cy="298009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F02B7D4-C6A2-835C-4DBC-584BD0DD0C3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6095" y="4869808"/>
            <a:ext cx="2608263" cy="3587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None/>
              <a:defRPr sz="1000" b="0" i="0" kern="1200">
                <a:solidFill>
                  <a:schemeClr val="tx1">
                    <a:tint val="82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ODL CONFIDENTIEL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A2DB51-058B-8D72-6E1A-51C9AA1CE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171" y="4284374"/>
            <a:ext cx="9763125" cy="15795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1pPr>
            <a:lvl2pPr marL="457200" indent="0">
              <a:buNone/>
              <a:defRPr>
                <a:latin typeface="Montserrat" pitchFamily="2" charset="0"/>
              </a:defRPr>
            </a:lvl2pPr>
            <a:lvl3pPr marL="914400" indent="0">
              <a:buNone/>
              <a:defRPr>
                <a:latin typeface="Montserrat" pitchFamily="2" charset="0"/>
              </a:defRPr>
            </a:lvl3pPr>
            <a:lvl4pPr marL="1371600" indent="0">
              <a:buNone/>
              <a:defRPr>
                <a:latin typeface="Montserrat" pitchFamily="2" charset="0"/>
              </a:defRPr>
            </a:lvl4pPr>
            <a:lvl5pPr marL="1828800" indent="0">
              <a:buNone/>
              <a:defRPr>
                <a:latin typeface="Montserrat" pitchFamily="2" charset="0"/>
              </a:defRPr>
            </a:lvl5pPr>
          </a:lstStyle>
          <a:p>
            <a:pPr lvl="0"/>
            <a:r>
              <a:rPr lang="en-US"/>
              <a:t>HEADLINE</a:t>
            </a:r>
          </a:p>
          <a:p>
            <a:pPr lvl="0"/>
            <a:r>
              <a:rPr lang="en-US"/>
              <a:t>HEADLINE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AD09671-936F-7C01-EE2F-778FCE48D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5864225"/>
            <a:ext cx="9763125" cy="5365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Montserrat" pitchFamily="2" charset="0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4F5C7-0EE7-A998-B568-00BC4CA1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687" y="6400800"/>
            <a:ext cx="2743200" cy="365125"/>
          </a:xfrm>
        </p:spPr>
        <p:txBody>
          <a:bodyPr/>
          <a:lstStyle/>
          <a:p>
            <a:fld id="{76CBE57E-56B6-420A-A94D-F345323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1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313A0-FAEC-E41F-5963-B924F85A3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556" y="379918"/>
            <a:ext cx="789890" cy="298009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B2706BE-AA34-7FFD-F9A1-5973CA73D8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8123FED-483C-222F-422B-887F1FA526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11785C9-BD81-273E-C574-167695630E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8C3C6-92FE-EEBC-71F3-84EC5C3784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CONFIDENTIEL |  </a:t>
            </a:r>
            <a:fld id="{76CBE57E-56B6-420A-A94D-F34532349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4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EDFF15-63A4-C8A9-3116-11BDD7174331}"/>
              </a:ext>
            </a:extLst>
          </p:cNvPr>
          <p:cNvSpPr/>
          <p:nvPr userDrawn="1"/>
        </p:nvSpPr>
        <p:spPr>
          <a:xfrm>
            <a:off x="0" y="0"/>
            <a:ext cx="12192000" cy="1165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3758F-3081-43A0-6CAD-E0114670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556" y="374242"/>
            <a:ext cx="804935" cy="303685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07E9733-5042-716A-F012-4C93BC205E3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8B4A68-DAC6-1653-CFC8-F5D9FB8D5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833E65-39EF-113C-15F2-17A599257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200BA-6F61-CA1C-D0F8-DDC138576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/>
              <a:t>ODL </a:t>
            </a:r>
            <a:r>
              <a:rPr lang="en-US" sz="1000" dirty="0">
                <a:latin typeface="+mj-lt"/>
              </a:rPr>
              <a:t>CONFIDENTIEL</a:t>
            </a:r>
            <a:r>
              <a:rPr lang="en-US" sz="1000" dirty="0"/>
              <a:t> |  </a:t>
            </a:r>
            <a:fld id="{76CBE57E-56B6-420A-A94D-F345323495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0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 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81EC3-962F-8469-757A-70295B4BEA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2D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4B0EC-05B1-C180-0250-74DCA8705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4782" y="2308666"/>
            <a:ext cx="2002436" cy="755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6A617-8F4E-A8F9-B089-B032DCD83B5E}"/>
              </a:ext>
            </a:extLst>
          </p:cNvPr>
          <p:cNvSpPr txBox="1"/>
          <p:nvPr userDrawn="1"/>
        </p:nvSpPr>
        <p:spPr>
          <a:xfrm>
            <a:off x="4605849" y="3647940"/>
            <a:ext cx="298030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500">
                <a:solidFill>
                  <a:schemeClr val="bg1"/>
                </a:solidFill>
                <a:latin typeface="Montserrat Light" pitchFamily="2" charset="77"/>
              </a:rPr>
              <a:t>MERCI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CE41C2-6047-CE0C-4264-B3BB693BC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BE57E-56B6-420A-A94D-F345323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i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A69965-60A8-AE6C-54EF-349F471E52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7A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se-up of a window blinds&#10;&#10;Description automatically generated">
            <a:extLst>
              <a:ext uri="{FF2B5EF4-FFF2-40B4-BE49-F238E27FC236}">
                <a16:creationId xmlns:a16="http://schemas.microsoft.com/office/drawing/2014/main" id="{AC19FAF1-82C4-9992-C7A5-6C92F2DA2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00" y="0"/>
            <a:ext cx="36576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ACD52F-1426-1D32-7B53-D46397AA8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406401"/>
            <a:ext cx="7583487" cy="1773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1pPr>
            <a:lvl2pPr marL="457200" indent="0">
              <a:buNone/>
              <a:defRPr>
                <a:latin typeface="Montserrat Light" pitchFamily="2" charset="0"/>
              </a:defRPr>
            </a:lvl2pPr>
            <a:lvl3pPr marL="914400" indent="0">
              <a:buNone/>
              <a:defRPr>
                <a:latin typeface="Montserrat Light" pitchFamily="2" charset="0"/>
              </a:defRPr>
            </a:lvl3pPr>
            <a:lvl4pPr marL="1371600" indent="0">
              <a:buNone/>
              <a:defRPr>
                <a:latin typeface="Montserrat Light" pitchFamily="2" charset="0"/>
              </a:defRPr>
            </a:lvl4pPr>
            <a:lvl5pPr marL="1828800" indent="0">
              <a:buNone/>
              <a:defRPr>
                <a:latin typeface="Montserrat Light" pitchFamily="2" charset="0"/>
              </a:defRPr>
            </a:lvl5pPr>
          </a:lstStyle>
          <a:p>
            <a:pPr lvl="0"/>
            <a:r>
              <a:rPr lang="en-US"/>
              <a:t>HEADLINE</a:t>
            </a:r>
          </a:p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8100E2-F0DF-2176-41A7-A15DB030F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2254250"/>
            <a:ext cx="7573962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0"/>
              </a:defRPr>
            </a:lvl1pPr>
            <a:lvl2pPr marL="457200" indent="0">
              <a:buNone/>
              <a:defRPr b="1">
                <a:latin typeface="Montserrat" pitchFamily="2" charset="0"/>
              </a:defRPr>
            </a:lvl2pPr>
            <a:lvl3pPr marL="914400" indent="0">
              <a:buNone/>
              <a:defRPr b="1">
                <a:latin typeface="Montserrat" pitchFamily="2" charset="0"/>
              </a:defRPr>
            </a:lvl3pPr>
            <a:lvl4pPr marL="1371600" indent="0">
              <a:buNone/>
              <a:defRPr b="1">
                <a:latin typeface="Montserrat" pitchFamily="2" charset="0"/>
              </a:defRPr>
            </a:lvl4pPr>
            <a:lvl5pPr marL="1828800" indent="0">
              <a:buNone/>
              <a:defRPr b="1">
                <a:latin typeface="Montserrat" pitchFamily="2" charset="0"/>
              </a:defRPr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5B16D5-E1EA-F1A0-A392-57485422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743200" cy="365125"/>
          </a:xfrm>
        </p:spPr>
        <p:txBody>
          <a:bodyPr/>
          <a:lstStyle/>
          <a:p>
            <a:fld id="{4038E61B-EEAB-4BF1-B071-D007D713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o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1FBA68-B6DC-AA36-86B0-A0EDE750B1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4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wood surface&#10;&#10;Description automatically generated">
            <a:extLst>
              <a:ext uri="{FF2B5EF4-FFF2-40B4-BE49-F238E27FC236}">
                <a16:creationId xmlns:a16="http://schemas.microsoft.com/office/drawing/2014/main" id="{36429CDA-030F-1731-8E65-F7F92D9A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6170"/>
            <a:ext cx="12187256" cy="251183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430B-D8FF-5A2F-1926-16A1FDE35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350839"/>
            <a:ext cx="9013825" cy="1727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1pPr>
            <a:lvl2pPr marL="45720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2pPr>
            <a:lvl3pPr marL="91440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3pPr>
            <a:lvl4pPr marL="137160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4pPr>
            <a:lvl5pPr marL="182880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5pPr>
          </a:lstStyle>
          <a:p>
            <a:pPr lvl="0"/>
            <a:r>
              <a:rPr lang="en-US"/>
              <a:t>HEADLINE</a:t>
            </a:r>
          </a:p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3C16C-5B37-5BC7-A18C-0AF803530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2097088"/>
            <a:ext cx="9042400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EFE498-92EB-E147-7914-23CCA39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462" y="6324598"/>
            <a:ext cx="2743200" cy="365125"/>
          </a:xfrm>
        </p:spPr>
        <p:txBody>
          <a:bodyPr/>
          <a:lstStyle/>
          <a:p>
            <a:fld id="{4038E61B-EEAB-4BF1-B071-D007D713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99F088-B464-95E2-9B1D-D38085ECC643}"/>
              </a:ext>
            </a:extLst>
          </p:cNvPr>
          <p:cNvSpPr/>
          <p:nvPr userDrawn="1"/>
        </p:nvSpPr>
        <p:spPr>
          <a:xfrm>
            <a:off x="0" y="0"/>
            <a:ext cx="8545340" cy="6858000"/>
          </a:xfrm>
          <a:prstGeom prst="rect">
            <a:avLst/>
          </a:prstGeom>
          <a:solidFill>
            <a:srgbClr val="171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window&#10;&#10;Description automatically generated">
            <a:extLst>
              <a:ext uri="{FF2B5EF4-FFF2-40B4-BE49-F238E27FC236}">
                <a16:creationId xmlns:a16="http://schemas.microsoft.com/office/drawing/2014/main" id="{77814FD7-A1EE-FDD8-4D9B-62A495BD9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340" y="0"/>
            <a:ext cx="36576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3E834-9063-5093-F8A2-A4B5FFF4E1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488950"/>
            <a:ext cx="7397750" cy="1616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>
                <a:solidFill>
                  <a:schemeClr val="bg1"/>
                </a:solidFill>
                <a:latin typeface="Montserrat 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  <a:br>
              <a:rPr lang="en-US"/>
            </a:br>
            <a:r>
              <a:rPr lang="en-US" err="1"/>
              <a:t>HEADLINE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2C0789-C8E7-C8AE-C33D-571CFBC18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2106613"/>
            <a:ext cx="7397750" cy="820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25474-AFA2-FEC0-AD2C-E8B7A6D7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405" y="6403003"/>
            <a:ext cx="2743200" cy="365125"/>
          </a:xfrm>
        </p:spPr>
        <p:txBody>
          <a:bodyPr/>
          <a:lstStyle/>
          <a:p>
            <a:fld id="{4038E61B-EEAB-4BF1-B071-D007D713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57DF82-3AA6-82B8-5C3F-9B4D08BB5625}"/>
              </a:ext>
            </a:extLst>
          </p:cNvPr>
          <p:cNvSpPr/>
          <p:nvPr userDrawn="1"/>
        </p:nvSpPr>
        <p:spPr>
          <a:xfrm>
            <a:off x="0" y="0"/>
            <a:ext cx="12192000" cy="1165464"/>
          </a:xfrm>
          <a:prstGeom prst="rect">
            <a:avLst/>
          </a:prstGeom>
          <a:solidFill>
            <a:srgbClr val="0059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4E3C9-EDE5-B0EF-0A21-CC1D0B953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245" y="223114"/>
            <a:ext cx="602163" cy="38933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4AA2FD-5BA6-15FA-7C2F-05C0C240D6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7F1928-F237-542A-1FA7-9638D468B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9965EC-EFF5-3A86-3C00-5999B0F31F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D2F19-C39C-9557-721B-BFF9C74ADE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50" dirty="0">
                <a:latin typeface="+mj-lt"/>
              </a:rPr>
              <a:t>ODL CONFIDENTIAL | </a:t>
            </a:r>
            <a:r>
              <a:rPr lang="en-US" dirty="0"/>
              <a:t> </a:t>
            </a:r>
            <a:fld id="{4038E61B-EEAB-4BF1-B071-D007D713E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6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A6DCE-1823-BEAF-6DA6-324419FB4E7D}"/>
              </a:ext>
            </a:extLst>
          </p:cNvPr>
          <p:cNvSpPr/>
          <p:nvPr userDrawn="1"/>
        </p:nvSpPr>
        <p:spPr>
          <a:xfrm>
            <a:off x="0" y="0"/>
            <a:ext cx="12192000" cy="1165464"/>
          </a:xfrm>
          <a:prstGeom prst="rect">
            <a:avLst/>
          </a:prstGeom>
          <a:solidFill>
            <a:srgbClr val="907A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EEDE8-0430-436C-1414-FC52E2B01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245" y="223114"/>
            <a:ext cx="602163" cy="38933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0A0CFE7-0A9B-B3BB-CC51-34996FEE5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7B25146-DBAC-42CB-4078-CC0F38C7EB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554EDA8-8688-D6DC-8CF0-ACEE6BA574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05566-0920-B85C-E5BC-0CA5C4162A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CONFIDENTIAL |  </a:t>
            </a:r>
            <a:fld id="{4038E61B-EEAB-4BF1-B071-D007D713E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9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148EF9-C6F9-710B-B7ED-46C6BA9D5272}"/>
              </a:ext>
            </a:extLst>
          </p:cNvPr>
          <p:cNvSpPr/>
          <p:nvPr userDrawn="1"/>
        </p:nvSpPr>
        <p:spPr>
          <a:xfrm>
            <a:off x="0" y="0"/>
            <a:ext cx="12192000" cy="1165464"/>
          </a:xfrm>
          <a:prstGeom prst="rect">
            <a:avLst/>
          </a:prstGeom>
          <a:solidFill>
            <a:srgbClr val="1434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3A05-A5ED-0385-E614-055FE3A20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245" y="223114"/>
            <a:ext cx="602163" cy="38933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F928C49-A031-20BC-FFDF-5924E6059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31D0ED-246A-AFBE-7091-340CDF08B4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60F7215C-98F9-9C52-8703-B23C24DB84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E4CBF-FB49-28CB-6B18-FBFA67FB8E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CONFIDENTIAL |  </a:t>
            </a:r>
            <a:fld id="{4038E61B-EEAB-4BF1-B071-D007D713E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7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F02B8-5F50-1DDE-4291-2C607A981DC8}"/>
              </a:ext>
            </a:extLst>
          </p:cNvPr>
          <p:cNvSpPr/>
          <p:nvPr userDrawn="1"/>
        </p:nvSpPr>
        <p:spPr>
          <a:xfrm>
            <a:off x="0" y="0"/>
            <a:ext cx="12192000" cy="1165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B9D7A-1915-A7BA-F8E6-98077CDFF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245" y="223114"/>
            <a:ext cx="602163" cy="38933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392F861-EF33-8160-6F98-9236EC93CC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C87490-5682-E67E-7AEC-A90786598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3EF58F64-E47A-8D31-4BB4-A3679DB52A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655F1-E6F6-4F13-EDD0-8503B08FD4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24950" y="6377380"/>
            <a:ext cx="2743200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CONFIDENTIAL |  </a:t>
            </a:r>
            <a:fld id="{4038E61B-EEAB-4BF1-B071-D007D713E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1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77A134D-B667-0C14-F0BD-7D13F5176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5" y="223114"/>
            <a:ext cx="602163" cy="387771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2298F9-5407-7A8A-50CC-9A31657D0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653" y="115495"/>
            <a:ext cx="10510837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15366F5-703F-8889-CD7C-12BBD9098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988" y="677863"/>
            <a:ext cx="10510837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1CDF5A9B-2DBD-840F-4B81-0964C85851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4163" y="1385888"/>
            <a:ext cx="11583987" cy="4651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ED4E1-2860-169C-4F4F-87B4393FDA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70094" y="6377380"/>
            <a:ext cx="2798056" cy="365125"/>
          </a:xfrm>
        </p:spPr>
        <p:txBody>
          <a:bodyPr/>
          <a:lstStyle/>
          <a:p>
            <a:r>
              <a:rPr lang="en-US" sz="1000" dirty="0">
                <a:latin typeface="+mj-lt"/>
              </a:rPr>
              <a:t>ODL CONFIDENTIAL |  </a:t>
            </a:r>
            <a:fld id="{4038E61B-EEAB-4BF1-B071-D007D713E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0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AC567-0A2E-8705-3F8A-E23DB4BEF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918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8E61B-EEAB-4BF1-B071-D007D713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DD93B-4A08-FD90-6E90-616397F87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75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852EC-87E7-4529-BBDB-19D79166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4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F452F-6CF9-C727-2276-BD5F487B5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123" y="6403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BE57E-56B6-420A-A94D-F3453234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5CF5A929-AA03-12B7-2EA0-775FB17425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41852619"/>
                  </p:ext>
                </p:extLst>
              </p:nvPr>
            </p:nvGraphicFramePr>
            <p:xfrm>
              <a:off x="-444361" y="1110387"/>
              <a:ext cx="9019649" cy="56549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5CF5A929-AA03-12B7-2EA0-775FB17425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4361" y="1110387"/>
                <a:ext cx="9019649" cy="565495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79CAB-4556-606E-ECE1-CE3159EA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E61B-EEAB-4BF1-B071-D007D713E944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862B1-4F4A-B4E5-63B0-880B0C57B2EF}"/>
              </a:ext>
            </a:extLst>
          </p:cNvPr>
          <p:cNvSpPr/>
          <p:nvPr/>
        </p:nvSpPr>
        <p:spPr>
          <a:xfrm>
            <a:off x="6049901" y="4190252"/>
            <a:ext cx="1166812" cy="328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Zone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08499-86B6-393D-1BD1-AF2793E80DD1}"/>
              </a:ext>
            </a:extLst>
          </p:cNvPr>
          <p:cNvSpPr/>
          <p:nvPr/>
        </p:nvSpPr>
        <p:spPr>
          <a:xfrm>
            <a:off x="4127638" y="3612742"/>
            <a:ext cx="1002911" cy="328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Zone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7AD80-3428-F576-4797-E5C9F4317BCA}"/>
              </a:ext>
            </a:extLst>
          </p:cNvPr>
          <p:cNvSpPr/>
          <p:nvPr/>
        </p:nvSpPr>
        <p:spPr>
          <a:xfrm>
            <a:off x="6322088" y="6027711"/>
            <a:ext cx="1062595" cy="328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Zone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E7A330-5554-A37C-0A62-63C6509B93D0}"/>
              </a:ext>
            </a:extLst>
          </p:cNvPr>
          <p:cNvSpPr/>
          <p:nvPr/>
        </p:nvSpPr>
        <p:spPr>
          <a:xfrm>
            <a:off x="1708620" y="3491671"/>
            <a:ext cx="1062595" cy="328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Zone 3</a:t>
            </a:r>
          </a:p>
        </p:txBody>
      </p:sp>
    </p:spTree>
    <p:extLst>
      <p:ext uri="{BB962C8B-B14F-4D97-AF65-F5344CB8AC3E}">
        <p14:creationId xmlns:p14="http://schemas.microsoft.com/office/powerpoint/2010/main" val="2135292902"/>
      </p:ext>
    </p:extLst>
  </p:cSld>
  <p:clrMapOvr>
    <a:masterClrMapping/>
  </p:clrMapOvr>
</p:sld>
</file>

<file path=ppt/theme/theme1.xml><?xml version="1.0" encoding="utf-8"?>
<a:theme xmlns:a="http://schemas.openxmlformats.org/drawingml/2006/main" name="ODL Theme">
  <a:themeElements>
    <a:clrScheme name="ODL">
      <a:dk1>
        <a:sysClr val="windowText" lastClr="000000"/>
      </a:dk1>
      <a:lt1>
        <a:sysClr val="window" lastClr="FFFFFF"/>
      </a:lt1>
      <a:dk2>
        <a:srgbClr val="005953"/>
      </a:dk2>
      <a:lt2>
        <a:srgbClr val="E8E3DE"/>
      </a:lt2>
      <a:accent1>
        <a:srgbClr val="005953"/>
      </a:accent1>
      <a:accent2>
        <a:srgbClr val="14344F"/>
      </a:accent2>
      <a:accent3>
        <a:srgbClr val="907A5B"/>
      </a:accent3>
      <a:accent4>
        <a:srgbClr val="171C21"/>
      </a:accent4>
      <a:accent5>
        <a:srgbClr val="A5BAC8"/>
      </a:accent5>
      <a:accent6>
        <a:srgbClr val="A5431C"/>
      </a:accent6>
      <a:hlink>
        <a:srgbClr val="A5431C"/>
      </a:hlink>
      <a:folHlink>
        <a:srgbClr val="907A5B"/>
      </a:folHlink>
    </a:clrScheme>
    <a:fontScheme name="ODL Default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6C18E49-C097-4DE5-975D-5CAA949E7BE8}" vid="{5A3C1E88-9F93-4726-862B-6AA130A691C1}"/>
    </a:ext>
  </a:extLst>
</a:theme>
</file>

<file path=ppt/theme/theme2.xml><?xml version="1.0" encoding="utf-8"?>
<a:theme xmlns:a="http://schemas.openxmlformats.org/drawingml/2006/main" name="Robover Theme">
  <a:themeElements>
    <a:clrScheme name="Robover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ABAE7"/>
      </a:accent1>
      <a:accent2>
        <a:srgbClr val="5A5D62"/>
      </a:accent2>
      <a:accent3>
        <a:srgbClr val="000000"/>
      </a:accent3>
      <a:accent4>
        <a:srgbClr val="FFFFFF"/>
      </a:accent4>
      <a:accent5>
        <a:srgbClr val="E8E8E8"/>
      </a:accent5>
      <a:accent6>
        <a:srgbClr val="005953"/>
      </a:accent6>
      <a:hlink>
        <a:srgbClr val="467886"/>
      </a:hlink>
      <a:folHlink>
        <a:srgbClr val="96607D"/>
      </a:folHlink>
    </a:clrScheme>
    <a:fontScheme name="ODL Default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6C18E49-C097-4DE5-975D-5CAA949E7BE8}" vid="{8DCB35AF-B8EF-4DFB-B2C6-9AC245CE0C8C}"/>
    </a:ext>
  </a:extLst>
</a:theme>
</file>

<file path=ppt/theme/theme3.xml><?xml version="1.0" encoding="utf-8"?>
<a:theme xmlns:a="http://schemas.openxmlformats.org/drawingml/2006/main" name="Verre Select Theme">
  <a:themeElements>
    <a:clrScheme name="Verre Select">
      <a:dk1>
        <a:sysClr val="windowText" lastClr="000000"/>
      </a:dk1>
      <a:lt1>
        <a:sysClr val="window" lastClr="FFFFFF"/>
      </a:lt1>
      <a:dk2>
        <a:srgbClr val="171C21"/>
      </a:dk2>
      <a:lt2>
        <a:srgbClr val="EDF1F4"/>
      </a:lt2>
      <a:accent1>
        <a:srgbClr val="B01116"/>
      </a:accent1>
      <a:accent2>
        <a:srgbClr val="5B6771"/>
      </a:accent2>
      <a:accent3>
        <a:srgbClr val="FFFFFF"/>
      </a:accent3>
      <a:accent4>
        <a:srgbClr val="171C21"/>
      </a:accent4>
      <a:accent5>
        <a:srgbClr val="B2B2B2"/>
      </a:accent5>
      <a:accent6>
        <a:srgbClr val="005953"/>
      </a:accent6>
      <a:hlink>
        <a:srgbClr val="0070C0"/>
      </a:hlink>
      <a:folHlink>
        <a:srgbClr val="7030A0"/>
      </a:folHlink>
    </a:clrScheme>
    <a:fontScheme name="ODL Default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6C18E49-C097-4DE5-975D-5CAA949E7BE8}" vid="{E4D90B50-70D1-4668-9134-ADBCEFF73B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baad13-7a79-4119-91cc-61799f12c64c" xsi:nil="true"/>
    <lcf76f155ced4ddcb4097134ff3c332f xmlns="f9a851c9-5f49-4a9d-8d90-71e5ea6d44b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55DA5DACF10F45AA6E033E11EE5720" ma:contentTypeVersion="11" ma:contentTypeDescription="Create a new document." ma:contentTypeScope="" ma:versionID="adedc69a83f0a729a01050fd9e804c60">
  <xsd:schema xmlns:xsd="http://www.w3.org/2001/XMLSchema" xmlns:xs="http://www.w3.org/2001/XMLSchema" xmlns:p="http://schemas.microsoft.com/office/2006/metadata/properties" xmlns:ns2="f9a851c9-5f49-4a9d-8d90-71e5ea6d44bd" xmlns:ns3="24baad13-7a79-4119-91cc-61799f12c64c" targetNamespace="http://schemas.microsoft.com/office/2006/metadata/properties" ma:root="true" ma:fieldsID="ac58a69d08ad75fbc10d158c07fa0b74" ns2:_="" ns3:_="">
    <xsd:import namespace="f9a851c9-5f49-4a9d-8d90-71e5ea6d44bd"/>
    <xsd:import namespace="24baad13-7a79-4119-91cc-61799f12c64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851c9-5f49-4a9d-8d90-71e5ea6d44b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ed3cdef-e060-4f70-bb75-e495d7885f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aad13-7a79-4119-91cc-61799f12c64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4772bfa-7018-4a6c-ab43-43f29366e24e}" ma:internalName="TaxCatchAll" ma:showField="CatchAllData" ma:web="24baad13-7a79-4119-91cc-61799f12c6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D81712-B526-4422-9947-3657DE399D54}">
  <ds:schemaRefs>
    <ds:schemaRef ds:uri="http://schemas.microsoft.com/office/2006/metadata/properties"/>
    <ds:schemaRef ds:uri="http://schemas.microsoft.com/office/infopath/2007/PartnerControls"/>
    <ds:schemaRef ds:uri="24baad13-7a79-4119-91cc-61799f12c64c"/>
    <ds:schemaRef ds:uri="f9a851c9-5f49-4a9d-8d90-71e5ea6d44bd"/>
  </ds:schemaRefs>
</ds:datastoreItem>
</file>

<file path=customXml/itemProps2.xml><?xml version="1.0" encoding="utf-8"?>
<ds:datastoreItem xmlns:ds="http://schemas.openxmlformats.org/officeDocument/2006/customXml" ds:itemID="{CBC4CA74-B97C-459B-A4E5-EEEE6DD512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B4F9B-DF72-4CBA-A350-94EC735D4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851c9-5f49-4a9d-8d90-71e5ea6d44bd"/>
    <ds:schemaRef ds:uri="24baad13-7a79-4119-91cc-61799f12c6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ODL_Robover_VS Template</Template>
  <TotalTime>686</TotalTime>
  <Words>13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Narrow</vt:lpstr>
      <vt:lpstr>Arial</vt:lpstr>
      <vt:lpstr>Montserrat</vt:lpstr>
      <vt:lpstr>Montserrat Light</vt:lpstr>
      <vt:lpstr>ODL Theme</vt:lpstr>
      <vt:lpstr>Robover Theme</vt:lpstr>
      <vt:lpstr>Verre Select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Yerger</dc:creator>
  <cp:lastModifiedBy>David Foster</cp:lastModifiedBy>
  <cp:revision>3</cp:revision>
  <dcterms:created xsi:type="dcterms:W3CDTF">2024-12-17T18:40:52Z</dcterms:created>
  <dcterms:modified xsi:type="dcterms:W3CDTF">2025-11-06T21:52:27Z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0x0101003B55DA5DACF10F45AA6E033E11EE5720</vt:lpwstr>
  </property>
</Properties>
</file>